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86" r:id="rId3"/>
    <p:sldId id="287" r:id="rId4"/>
    <p:sldId id="288" r:id="rId5"/>
    <p:sldId id="289" r:id="rId6"/>
    <p:sldId id="290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E5BB"/>
    <a:srgbClr val="1A2441"/>
    <a:srgbClr val="74A2FF"/>
    <a:srgbClr val="382200"/>
    <a:srgbClr val="1A24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72" autoAdjust="0"/>
  </p:normalViewPr>
  <p:slideViewPr>
    <p:cSldViewPr snapToGrid="0">
      <p:cViewPr varScale="1">
        <p:scale>
          <a:sx n="80" d="100"/>
          <a:sy n="80" d="100"/>
        </p:scale>
        <p:origin x="149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138FD-A8B9-4A79-8F31-83063A846B1C}" type="datetimeFigureOut">
              <a:rPr lang="it-IT" smtClean="0"/>
              <a:t>28/07/2025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5E678-5753-4C9B-B69C-A31463C937C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084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94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938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396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5248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498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808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esto_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024104D-2ECA-4F1D-9BF2-4625859749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5029" y="1789490"/>
            <a:ext cx="10107385" cy="338554"/>
          </a:xfrm>
        </p:spPr>
        <p:txBody>
          <a:bodyPr>
            <a:spAutoFit/>
          </a:bodyPr>
          <a:lstStyle>
            <a:lvl1pPr marL="0" indent="0" algn="ctr">
              <a:spcBef>
                <a:spcPts val="900"/>
              </a:spcBef>
              <a:spcAft>
                <a:spcPts val="1200"/>
              </a:spcAft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Inserisci il testo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BA4D591E-3C91-456F-A24B-4A63DD657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225394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6F4B5425-ED6A-4C13-9AD3-2CC2F8C6F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795269"/>
            <a:ext cx="10515600" cy="5561082"/>
          </a:xfrm>
        </p:spPr>
        <p:txBody>
          <a:bodyPr anchor="ctr">
            <a:normAutofit/>
          </a:bodyPr>
          <a:lstStyle>
            <a:lvl1pPr marL="0" indent="0" algn="just">
              <a:buFont typeface="Arial" panose="020B0604020202020204" pitchFamily="34" charset="0"/>
              <a:buNone/>
              <a:defRPr sz="2117">
                <a:latin typeface="Raleway" pitchFamily="2" charset="0"/>
                <a:cs typeface="Times New Roman" panose="02020603050405020304" pitchFamily="18" charset="0"/>
              </a:defRPr>
            </a:lvl1pPr>
            <a:lvl2pPr>
              <a:defRPr sz="2117">
                <a:latin typeface="Raleway" pitchFamily="2" charset="0"/>
                <a:cs typeface="Times New Roman" panose="02020603050405020304" pitchFamily="18" charset="0"/>
              </a:defRPr>
            </a:lvl2pPr>
            <a:lvl3pPr>
              <a:defRPr sz="2117">
                <a:latin typeface="Raleway" pitchFamily="2" charset="0"/>
                <a:cs typeface="Times New Roman" panose="02020603050405020304" pitchFamily="18" charset="0"/>
              </a:defRPr>
            </a:lvl3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  <p:sp>
        <p:nvSpPr>
          <p:cNvPr id="3" name="CasellaDiTesto 3">
            <a:extLst>
              <a:ext uri="{FF2B5EF4-FFF2-40B4-BE49-F238E27FC236}">
                <a16:creationId xmlns:a16="http://schemas.microsoft.com/office/drawing/2014/main" id="{973D2E0E-2621-7708-BCEB-4CF37F7C79ED}"/>
              </a:ext>
            </a:extLst>
          </p:cNvPr>
          <p:cNvSpPr txBox="1"/>
          <p:nvPr userDrawn="1"/>
        </p:nvSpPr>
        <p:spPr>
          <a:xfrm>
            <a:off x="11639551" y="4760452"/>
            <a:ext cx="542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B90B94-51B4-413E-B748-1E9EABA98D6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290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abella_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1E10A0-A659-428A-8A27-980E455FB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  <p:sp>
        <p:nvSpPr>
          <p:cNvPr id="9" name="Segnaposto tabella 8">
            <a:extLst>
              <a:ext uri="{FF2B5EF4-FFF2-40B4-BE49-F238E27FC236}">
                <a16:creationId xmlns:a16="http://schemas.microsoft.com/office/drawing/2014/main" id="{DEE61D2D-93A3-4F6A-BB26-22B03DE8F6F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6885" y="1778000"/>
            <a:ext cx="10133240" cy="3341007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7061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olo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EDA400-5CA2-4A4F-ABB3-86FDDAC3A6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7339" y="1769533"/>
            <a:ext cx="4883604" cy="3349474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0609711-B599-4175-8C5C-04E7F26A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D9EF2CF-47C7-47A5-8587-9B13472C870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01468" y="1769533"/>
            <a:ext cx="4883603" cy="3349474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687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Titoli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834CDD-18E3-495D-A7DE-EE35A11C55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28701" y="1249666"/>
            <a:ext cx="4785632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D658784-C592-4184-A62C-24CF9A680D3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27340" y="1755322"/>
            <a:ext cx="4785632" cy="3388178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0818AE1F-72DB-4E47-B368-66EF17988CE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310994" y="1258133"/>
            <a:ext cx="4785632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9217AC32-CBAB-4AE2-A9A8-9FE79AC3055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09633" y="1755322"/>
            <a:ext cx="4785632" cy="3388178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65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olo+Testo+Immagine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B575400-D5A3-4F5A-A065-809575D5A0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58813"/>
            <a:ext cx="5971948" cy="38885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D6D627-E312-46EC-9950-C6BC09D1DB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16000" y="1735667"/>
            <a:ext cx="3756025" cy="34032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565817A5-ACB7-449D-9708-3CC5355C535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16000" y="1249666"/>
            <a:ext cx="3756025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362178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Grafic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grafico 7">
            <a:extLst>
              <a:ext uri="{FF2B5EF4-FFF2-40B4-BE49-F238E27FC236}">
                <a16:creationId xmlns:a16="http://schemas.microsoft.com/office/drawing/2014/main" id="{A3F7C22D-E15D-41F8-BC56-354A11D2E8F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1246263"/>
            <a:ext cx="5059136" cy="388352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3CE088A2-E8D0-437D-B2C6-E16DF9CE95D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36864" y="1246263"/>
            <a:ext cx="4502290" cy="38835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</p:spTree>
    <p:extLst>
      <p:ext uri="{BB962C8B-B14F-4D97-AF65-F5344CB8AC3E}">
        <p14:creationId xmlns:p14="http://schemas.microsoft.com/office/powerpoint/2010/main" val="239346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Immagini+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379FADC-4D18-425C-B481-137B41D9D2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7339" y="1804753"/>
            <a:ext cx="1752600" cy="1581911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231E0DDF-DBC1-481D-A781-A9507C05BA5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7113" y="3594667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immagine 3">
            <a:extLst>
              <a:ext uri="{FF2B5EF4-FFF2-40B4-BE49-F238E27FC236}">
                <a16:creationId xmlns:a16="http://schemas.microsoft.com/office/drawing/2014/main" id="{1FEBD8C7-1B3B-456F-8F10-65BE97E23E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25447" y="1804754"/>
            <a:ext cx="1752600" cy="158191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9" name="Segnaposto contenuto 6">
            <a:extLst>
              <a:ext uri="{FF2B5EF4-FFF2-40B4-BE49-F238E27FC236}">
                <a16:creationId xmlns:a16="http://schemas.microsoft.com/office/drawing/2014/main" id="{4F49D6F9-7E5E-4A0A-BEA8-29C27DFDA30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25221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Segnaposto immagine 3">
            <a:extLst>
              <a:ext uri="{FF2B5EF4-FFF2-40B4-BE49-F238E27FC236}">
                <a16:creationId xmlns:a16="http://schemas.microsoft.com/office/drawing/2014/main" id="{6A47E086-67E3-42C7-92C1-82454D7F53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9700" y="1804753"/>
            <a:ext cx="1752600" cy="1581909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1" name="Segnaposto contenuto 6">
            <a:extLst>
              <a:ext uri="{FF2B5EF4-FFF2-40B4-BE49-F238E27FC236}">
                <a16:creationId xmlns:a16="http://schemas.microsoft.com/office/drawing/2014/main" id="{D23375BF-7650-4D62-B265-8451A486A04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19474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0BAC2515-EFFB-4223-9F04-FA9EEA8308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13726" y="1804754"/>
            <a:ext cx="1752600" cy="1581908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0D61010C-2C23-4376-BE4F-4C3012B82A9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313500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immagine 3">
            <a:extLst>
              <a:ext uri="{FF2B5EF4-FFF2-40B4-BE49-F238E27FC236}">
                <a16:creationId xmlns:a16="http://schemas.microsoft.com/office/drawing/2014/main" id="{016C436A-03F6-44A1-8D4F-26564A534C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07979" y="1804753"/>
            <a:ext cx="1752600" cy="1581907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5" name="Segnaposto contenuto 6">
            <a:extLst>
              <a:ext uri="{FF2B5EF4-FFF2-40B4-BE49-F238E27FC236}">
                <a16:creationId xmlns:a16="http://schemas.microsoft.com/office/drawing/2014/main" id="{1F18CC7D-DCAB-4983-89C8-FC660E2865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07753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A502CF5E-E3C1-4A53-82CC-F4B6BAD89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400119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+titolo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61985DB4-F62D-4710-BFC4-4E0540F4C3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7113" y="1256388"/>
            <a:ext cx="4723265" cy="383208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5C948AA7-0BF4-4EB7-946A-81FD065618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41621" y="1771954"/>
            <a:ext cx="4723265" cy="3308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482EEC13-443F-4060-A177-2B2A2B2470E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41621" y="1256388"/>
            <a:ext cx="4723265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292414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+testo_2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7D94E9FF-18AF-4A34-8963-82E7F090BF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0763" y="1260516"/>
            <a:ext cx="4721451" cy="3875851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BD89D685-3B92-489B-B8EF-8C80DDCFF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449786" y="1259311"/>
            <a:ext cx="4721451" cy="3877057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</p:txBody>
      </p:sp>
    </p:spTree>
    <p:extLst>
      <p:ext uri="{BB962C8B-B14F-4D97-AF65-F5344CB8AC3E}">
        <p14:creationId xmlns:p14="http://schemas.microsoft.com/office/powerpoint/2010/main" val="147569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A4795E7-AC88-4139-98ED-AEB27F19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2185F9-5447-4CD2-9009-2E6F0DD97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339" y="1778000"/>
            <a:ext cx="10133239" cy="19543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65867A1-FDD4-424B-BFF2-95562D050C55}"/>
              </a:ext>
            </a:extLst>
          </p:cNvPr>
          <p:cNvSpPr/>
          <p:nvPr userDrawn="1"/>
        </p:nvSpPr>
        <p:spPr>
          <a:xfrm>
            <a:off x="0" y="0"/>
            <a:ext cx="12192000" cy="1227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83C4F400-05AD-4214-93E1-8087C920F987}"/>
              </a:ext>
            </a:extLst>
          </p:cNvPr>
          <p:cNvSpPr/>
          <p:nvPr userDrawn="1"/>
        </p:nvSpPr>
        <p:spPr>
          <a:xfrm>
            <a:off x="0" y="5129785"/>
            <a:ext cx="12192000" cy="1728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C50F23-2CF4-4925-9769-A7F1E50F2AF7}"/>
              </a:ext>
            </a:extLst>
          </p:cNvPr>
          <p:cNvSpPr txBox="1"/>
          <p:nvPr userDrawn="1"/>
        </p:nvSpPr>
        <p:spPr>
          <a:xfrm>
            <a:off x="0" y="0"/>
            <a:ext cx="30395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inserire testo e immagini nelle bande grigie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05FDAC-7EF5-41FF-BCC3-C4E2B73BAF12}"/>
              </a:ext>
            </a:extLst>
          </p:cNvPr>
          <p:cNvSpPr txBox="1"/>
          <p:nvPr userDrawn="1"/>
        </p:nvSpPr>
        <p:spPr>
          <a:xfrm>
            <a:off x="9418320" y="6627168"/>
            <a:ext cx="27736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inserire testo e immagini nelle bande grigie</a:t>
            </a:r>
          </a:p>
        </p:txBody>
      </p:sp>
    </p:spTree>
    <p:extLst>
      <p:ext uri="{BB962C8B-B14F-4D97-AF65-F5344CB8AC3E}">
        <p14:creationId xmlns:p14="http://schemas.microsoft.com/office/powerpoint/2010/main" val="42706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3" r:id="rId4"/>
    <p:sldLayoutId id="2147483657" r:id="rId5"/>
    <p:sldLayoutId id="2147483659" r:id="rId6"/>
    <p:sldLayoutId id="2147483661" r:id="rId7"/>
    <p:sldLayoutId id="2147483662" r:id="rId8"/>
    <p:sldLayoutId id="2147483663" r:id="rId9"/>
    <p:sldLayoutId id="2147483665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1A2441"/>
          </a:solidFill>
          <a:latin typeface="Raleway" panose="020B05030301010600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D09E6A57-6B9A-A3E0-45A4-E9211BE115CD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prstClr val="black"/>
                </a:solidFill>
                <a:latin typeface="+mj-lt"/>
              </a:rPr>
              <a:t>UNIONE</a:t>
            </a:r>
            <a:endParaRPr lang="it-IT" dirty="0">
              <a:latin typeface="+mj-lt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418771"/>
                <a:ext cx="10515601" cy="640309"/>
              </a:xfrm>
            </p:spPr>
            <p:txBody>
              <a:bodyPr>
                <a:normAutofit fontScale="92500"/>
              </a:bodyPr>
              <a:lstStyle/>
              <a:p>
                <a:r>
                  <a:rPr lang="it-IT" dirty="0"/>
                  <a:t>L’ </a:t>
                </a:r>
                <a:r>
                  <a:rPr lang="it-IT" b="1" dirty="0"/>
                  <a:t>unione </a:t>
                </a:r>
                <a:r>
                  <a:rPr lang="it-IT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>
                        <a:latin typeface="Cambria Math" panose="020405030504060302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it-IT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it-IT" dirty="0"/>
                  <a:t>) equivale all’insieme contenente tutti gli elementi di A e tutti quelli di B.</a:t>
                </a:r>
              </a:p>
            </p:txBody>
          </p:sp>
        </mc:Choice>
        <mc:Fallback xmlns="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418771"/>
                <a:ext cx="10515601" cy="640309"/>
              </a:xfrm>
              <a:blipFill>
                <a:blip r:embed="rId3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86489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47429BB-372E-4A74-8F1C-183FDCF06AAF}"/>
              </a:ext>
            </a:extLst>
          </p:cNvPr>
          <p:cNvSpPr/>
          <p:nvPr/>
        </p:nvSpPr>
        <p:spPr>
          <a:xfrm>
            <a:off x="1192021" y="2253376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DFA09D3-7493-4CF3-990A-E59057509516}"/>
              </a:ext>
            </a:extLst>
          </p:cNvPr>
          <p:cNvSpPr/>
          <p:nvPr/>
        </p:nvSpPr>
        <p:spPr>
          <a:xfrm>
            <a:off x="1547213" y="2504561"/>
            <a:ext cx="1992409" cy="1331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0DCF4E4-444A-448A-847E-2AB2FC6D123B}"/>
                  </a:ext>
                </a:extLst>
              </p:cNvPr>
              <p:cNvSpPr txBox="1"/>
              <p:nvPr/>
            </p:nvSpPr>
            <p:spPr>
              <a:xfrm>
                <a:off x="702469" y="1850913"/>
                <a:ext cx="844743" cy="39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55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551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0DCF4E4-444A-448A-847E-2AB2FC6D1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9" y="1850913"/>
                <a:ext cx="844743" cy="3925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e 9">
            <a:extLst>
              <a:ext uri="{FF2B5EF4-FFF2-40B4-BE49-F238E27FC236}">
                <a16:creationId xmlns:a16="http://schemas.microsoft.com/office/drawing/2014/main" id="{C3BAF5F7-0C81-49A9-902E-DBF153773244}"/>
              </a:ext>
            </a:extLst>
          </p:cNvPr>
          <p:cNvSpPr/>
          <p:nvPr/>
        </p:nvSpPr>
        <p:spPr>
          <a:xfrm>
            <a:off x="3473653" y="3413819"/>
            <a:ext cx="1992409" cy="1331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2624FFEF-9B72-4A26-90DB-4D2649194B83}"/>
                  </a:ext>
                </a:extLst>
              </p:cNvPr>
              <p:cNvSpPr txBox="1"/>
              <p:nvPr/>
            </p:nvSpPr>
            <p:spPr>
              <a:xfrm>
                <a:off x="2121045" y="2994067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2624FFEF-9B72-4A26-90DB-4D2649194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045" y="2994067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B01DB171-A6C7-49FB-903D-DD35EA02F547}"/>
                  </a:ext>
                </a:extLst>
              </p:cNvPr>
              <p:cNvSpPr txBox="1"/>
              <p:nvPr/>
            </p:nvSpPr>
            <p:spPr>
              <a:xfrm>
                <a:off x="4038600" y="3894721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B01DB171-A6C7-49FB-903D-DD35EA02F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894721"/>
                <a:ext cx="844743" cy="369332"/>
              </a:xfrm>
              <a:prstGeom prst="rect">
                <a:avLst/>
              </a:prstGeom>
              <a:blipFill>
                <a:blip r:embed="rId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ttangolo 12">
            <a:extLst>
              <a:ext uri="{FF2B5EF4-FFF2-40B4-BE49-F238E27FC236}">
                <a16:creationId xmlns:a16="http://schemas.microsoft.com/office/drawing/2014/main" id="{7F10841C-6ADB-49CA-BF4E-C0BFC56820A8}"/>
              </a:ext>
            </a:extLst>
          </p:cNvPr>
          <p:cNvSpPr/>
          <p:nvPr/>
        </p:nvSpPr>
        <p:spPr>
          <a:xfrm>
            <a:off x="6383713" y="2242396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F92B9DF-B49E-43D3-9FED-3D296930A320}"/>
                  </a:ext>
                </a:extLst>
              </p:cNvPr>
              <p:cNvSpPr txBox="1"/>
              <p:nvPr/>
            </p:nvSpPr>
            <p:spPr>
              <a:xfrm>
                <a:off x="5825264" y="1848398"/>
                <a:ext cx="844743" cy="39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55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551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F92B9DF-B49E-43D3-9FED-3D296930A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264" y="1848398"/>
                <a:ext cx="844743" cy="392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uppo 19">
            <a:extLst>
              <a:ext uri="{FF2B5EF4-FFF2-40B4-BE49-F238E27FC236}">
                <a16:creationId xmlns:a16="http://schemas.microsoft.com/office/drawing/2014/main" id="{DAC384B6-AE44-46CB-8099-BA707B32D35B}"/>
              </a:ext>
            </a:extLst>
          </p:cNvPr>
          <p:cNvGrpSpPr/>
          <p:nvPr/>
        </p:nvGrpSpPr>
        <p:grpSpPr>
          <a:xfrm>
            <a:off x="7064232" y="1538385"/>
            <a:ext cx="3881221" cy="3207037"/>
            <a:chOff x="6675147" y="967828"/>
            <a:chExt cx="3667451" cy="3030399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E0E9B36D-2764-448E-AF2E-4E1996B3E490}"/>
                </a:ext>
              </a:extLst>
            </p:cNvPr>
            <p:cNvSpPr/>
            <p:nvPr/>
          </p:nvSpPr>
          <p:spPr>
            <a:xfrm>
              <a:off x="6858859" y="2055614"/>
              <a:ext cx="2424898" cy="16766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67"/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B0CA7243-55A3-4EDF-B11B-C9D3531E5D6F}"/>
                </a:ext>
              </a:extLst>
            </p:cNvPr>
            <p:cNvSpPr/>
            <p:nvPr/>
          </p:nvSpPr>
          <p:spPr>
            <a:xfrm>
              <a:off x="8300452" y="2799313"/>
              <a:ext cx="2042146" cy="1198914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67"/>
            </a:p>
          </p:txBody>
        </p:sp>
        <p:sp>
          <p:nvSpPr>
            <p:cNvPr id="21" name="Arco 20">
              <a:extLst>
                <a:ext uri="{FF2B5EF4-FFF2-40B4-BE49-F238E27FC236}">
                  <a16:creationId xmlns:a16="http://schemas.microsoft.com/office/drawing/2014/main" id="{4098F7CA-88D3-4DF0-9640-C0856E0ADF96}"/>
                </a:ext>
              </a:extLst>
            </p:cNvPr>
            <p:cNvSpPr/>
            <p:nvPr/>
          </p:nvSpPr>
          <p:spPr>
            <a:xfrm rot="4300089">
              <a:off x="6600665" y="1042310"/>
              <a:ext cx="2795833" cy="2646869"/>
            </a:xfrm>
            <a:prstGeom prst="arc">
              <a:avLst>
                <a:gd name="adj1" fmla="val 18393649"/>
                <a:gd name="adj2" fmla="val 7229"/>
              </a:avLst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367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C24FC08A-2C83-4996-9636-6528C85F88AE}"/>
                  </a:ext>
                </a:extLst>
              </p:cNvPr>
              <p:cNvSpPr txBox="1"/>
              <p:nvPr/>
            </p:nvSpPr>
            <p:spPr>
              <a:xfrm>
                <a:off x="2893160" y="1832364"/>
                <a:ext cx="12929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400">
                          <a:latin typeface="Cambria Math" panose="020405030504060302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C24FC08A-2C83-4996-9636-6528C85F8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160" y="1832364"/>
                <a:ext cx="129292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CC1778BD-D152-4B41-BE83-54A75B451666}"/>
                  </a:ext>
                </a:extLst>
              </p:cNvPr>
              <p:cNvSpPr txBox="1"/>
              <p:nvPr/>
            </p:nvSpPr>
            <p:spPr>
              <a:xfrm>
                <a:off x="8137811" y="1832364"/>
                <a:ext cx="12929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400">
                          <a:latin typeface="Cambria Math" panose="020405030504060302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CC1778BD-D152-4B41-BE83-54A75B451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811" y="1832364"/>
                <a:ext cx="129292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E83402ED-C54F-49AB-AEB2-B0ED05A30522}"/>
                  </a:ext>
                </a:extLst>
              </p:cNvPr>
              <p:cNvSpPr txBox="1"/>
              <p:nvPr/>
            </p:nvSpPr>
            <p:spPr>
              <a:xfrm>
                <a:off x="8082127" y="3386557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E83402ED-C54F-49AB-AEB2-B0ED05A30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127" y="3386557"/>
                <a:ext cx="844743" cy="369332"/>
              </a:xfrm>
              <a:prstGeom prst="rect">
                <a:avLst/>
              </a:prstGeom>
              <a:blipFill>
                <a:blip r:embed="rId10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7960B36E-26C3-4078-B7F5-4B067850186B}"/>
                  </a:ext>
                </a:extLst>
              </p:cNvPr>
              <p:cNvSpPr txBox="1"/>
              <p:nvPr/>
            </p:nvSpPr>
            <p:spPr>
              <a:xfrm>
                <a:off x="9535232" y="3915193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7960B36E-26C3-4078-B7F5-4B0678501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232" y="3915193"/>
                <a:ext cx="844743" cy="369332"/>
              </a:xfrm>
              <a:prstGeom prst="rect">
                <a:avLst/>
              </a:prstGeom>
              <a:blipFill>
                <a:blip r:embed="rId11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71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DD85D0EE-CCAF-444A-9C8B-4B609296BE32}"/>
              </a:ext>
            </a:extLst>
          </p:cNvPr>
          <p:cNvSpPr/>
          <p:nvPr/>
        </p:nvSpPr>
        <p:spPr>
          <a:xfrm>
            <a:off x="1192021" y="2110602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977040B0-8797-4E4A-B18A-5DEA3069532D}"/>
              </a:ext>
            </a:extLst>
          </p:cNvPr>
          <p:cNvSpPr/>
          <p:nvPr/>
        </p:nvSpPr>
        <p:spPr>
          <a:xfrm>
            <a:off x="1547213" y="2361786"/>
            <a:ext cx="2526322" cy="197358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13310EB6-65CC-4EA6-8B78-778352C8924A}"/>
                  </a:ext>
                </a:extLst>
              </p:cNvPr>
              <p:cNvSpPr txBox="1"/>
              <p:nvPr/>
            </p:nvSpPr>
            <p:spPr>
              <a:xfrm>
                <a:off x="702469" y="1708140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13310EB6-65CC-4EA6-8B78-778352C89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9" y="1708140"/>
                <a:ext cx="844743" cy="369332"/>
              </a:xfrm>
              <a:prstGeom prst="rect">
                <a:avLst/>
              </a:prstGeom>
              <a:blipFill>
                <a:blip r:embed="rId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e 21">
            <a:extLst>
              <a:ext uri="{FF2B5EF4-FFF2-40B4-BE49-F238E27FC236}">
                <a16:creationId xmlns:a16="http://schemas.microsoft.com/office/drawing/2014/main" id="{19D72FBF-1222-446D-B112-A405D725DB83}"/>
              </a:ext>
            </a:extLst>
          </p:cNvPr>
          <p:cNvSpPr/>
          <p:nvPr/>
        </p:nvSpPr>
        <p:spPr>
          <a:xfrm>
            <a:off x="2343384" y="3150059"/>
            <a:ext cx="1538537" cy="101910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04635CC9-1F71-4F2E-8D20-60C3F82ED559}"/>
                  </a:ext>
                </a:extLst>
              </p:cNvPr>
              <p:cNvSpPr txBox="1"/>
              <p:nvPr/>
            </p:nvSpPr>
            <p:spPr>
              <a:xfrm>
                <a:off x="1709494" y="2773654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04635CC9-1F71-4F2E-8D20-60C3F82ED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494" y="2773654"/>
                <a:ext cx="844743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E49F5D-0A79-4E66-A8FF-46B249441193}"/>
                  </a:ext>
                </a:extLst>
              </p:cNvPr>
              <p:cNvSpPr txBox="1"/>
              <p:nvPr/>
            </p:nvSpPr>
            <p:spPr>
              <a:xfrm>
                <a:off x="2741923" y="3476291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E49F5D-0A79-4E66-A8FF-46B249441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923" y="3476291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ttangolo 24">
            <a:extLst>
              <a:ext uri="{FF2B5EF4-FFF2-40B4-BE49-F238E27FC236}">
                <a16:creationId xmlns:a16="http://schemas.microsoft.com/office/drawing/2014/main" id="{3E6EA5A6-CEA1-42DB-9105-B222B810F6E1}"/>
              </a:ext>
            </a:extLst>
          </p:cNvPr>
          <p:cNvSpPr/>
          <p:nvPr/>
        </p:nvSpPr>
        <p:spPr>
          <a:xfrm>
            <a:off x="6383713" y="2099622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B4B08A7B-E4E6-4ACE-AC22-20BB819F44E4}"/>
              </a:ext>
            </a:extLst>
          </p:cNvPr>
          <p:cNvSpPr/>
          <p:nvPr/>
        </p:nvSpPr>
        <p:spPr>
          <a:xfrm>
            <a:off x="7258652" y="2546803"/>
            <a:ext cx="2566242" cy="17743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5F76F420-CDE7-49F6-96A5-5622C183926A}"/>
                  </a:ext>
                </a:extLst>
              </p:cNvPr>
              <p:cNvSpPr txBox="1"/>
              <p:nvPr/>
            </p:nvSpPr>
            <p:spPr>
              <a:xfrm>
                <a:off x="5825264" y="1707134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5F76F420-CDE7-49F6-96A5-5622C1839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264" y="1707134"/>
                <a:ext cx="844743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FD11B39F-ED1B-460F-91FA-1AF2FB33341B}"/>
                  </a:ext>
                </a:extLst>
              </p:cNvPr>
              <p:cNvSpPr txBox="1"/>
              <p:nvPr/>
            </p:nvSpPr>
            <p:spPr>
              <a:xfrm>
                <a:off x="7866074" y="3257986"/>
                <a:ext cx="148905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FD11B39F-ED1B-460F-91FA-1AF2FB333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6074" y="3257986"/>
                <a:ext cx="1489053" cy="369332"/>
              </a:xfrm>
              <a:prstGeom prst="rect">
                <a:avLst/>
              </a:prstGeom>
              <a:blipFill>
                <a:blip r:embed="rId7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2E237FEE-C367-431C-B9BE-53AAEEB30B7D}"/>
                  </a:ext>
                </a:extLst>
              </p:cNvPr>
              <p:cNvSpPr txBox="1"/>
              <p:nvPr/>
            </p:nvSpPr>
            <p:spPr>
              <a:xfrm>
                <a:off x="2606490" y="1666517"/>
                <a:ext cx="181049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>
                          <a:latin typeface="Cambria Math" panose="020405030504060302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it-IT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2E237FEE-C367-431C-B9BE-53AAEEB30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490" y="1666517"/>
                <a:ext cx="181049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802F77FB-09FC-468B-AB88-6BFADEC019F0}"/>
                  </a:ext>
                </a:extLst>
              </p:cNvPr>
              <p:cNvSpPr txBox="1"/>
              <p:nvPr/>
            </p:nvSpPr>
            <p:spPr>
              <a:xfrm>
                <a:off x="7553798" y="1658889"/>
                <a:ext cx="229197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>
                          <a:latin typeface="Cambria Math" panose="020405030504060302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it-IT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802F77FB-09FC-468B-AB88-6BFADEC01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98" y="1658889"/>
                <a:ext cx="229197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olo 3">
            <a:extLst>
              <a:ext uri="{FF2B5EF4-FFF2-40B4-BE49-F238E27FC236}">
                <a16:creationId xmlns:a16="http://schemas.microsoft.com/office/drawing/2014/main" id="{63E9F8C7-BBF5-5B67-AEBD-47CAC8A3836F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prstClr val="black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UNIONE</a:t>
            </a:r>
          </a:p>
        </p:txBody>
      </p:sp>
    </p:spTree>
    <p:extLst>
      <p:ext uri="{BB962C8B-B14F-4D97-AF65-F5344CB8AC3E}">
        <p14:creationId xmlns:p14="http://schemas.microsoft.com/office/powerpoint/2010/main" val="336232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0" y="-145474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14833"/>
                <a:ext cx="10515601" cy="87665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it-IT" sz="2000" dirty="0"/>
                  <a:t>L’</a:t>
                </a:r>
                <a:r>
                  <a:rPr lang="it-IT" sz="2000" b="1" dirty="0"/>
                  <a:t>intersezione </a:t>
                </a:r>
                <a:r>
                  <a:rPr lang="it-IT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it-IT" sz="2000" dirty="0"/>
                  <a:t>) corrisponde all’insieme degli elementi comuni ad A e B.</a:t>
                </a:r>
              </a:p>
            </p:txBody>
          </p:sp>
        </mc:Choice>
        <mc:Fallback xmlns="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14833"/>
                <a:ext cx="10515601" cy="876652"/>
              </a:xfrm>
              <a:blipFill>
                <a:blip r:embed="rId3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ttangolo 5">
            <a:extLst>
              <a:ext uri="{FF2B5EF4-FFF2-40B4-BE49-F238E27FC236}">
                <a16:creationId xmlns:a16="http://schemas.microsoft.com/office/drawing/2014/main" id="{B47429BB-372E-4A74-8F1C-183FDCF06AAF}"/>
              </a:ext>
            </a:extLst>
          </p:cNvPr>
          <p:cNvSpPr/>
          <p:nvPr/>
        </p:nvSpPr>
        <p:spPr>
          <a:xfrm>
            <a:off x="1192021" y="2316009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DFA09D3-7493-4CF3-990A-E59057509516}"/>
              </a:ext>
            </a:extLst>
          </p:cNvPr>
          <p:cNvSpPr/>
          <p:nvPr/>
        </p:nvSpPr>
        <p:spPr>
          <a:xfrm>
            <a:off x="1547213" y="2567194"/>
            <a:ext cx="1992409" cy="1331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0DCF4E4-444A-448A-847E-2AB2FC6D123B}"/>
                  </a:ext>
                </a:extLst>
              </p:cNvPr>
              <p:cNvSpPr txBox="1"/>
              <p:nvPr/>
            </p:nvSpPr>
            <p:spPr>
              <a:xfrm>
                <a:off x="702469" y="1913546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0DCF4E4-444A-448A-847E-2AB2FC6D1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9" y="1913546"/>
                <a:ext cx="844743" cy="369332"/>
              </a:xfrm>
              <a:prstGeom prst="rect">
                <a:avLst/>
              </a:prstGeom>
              <a:blipFill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e 9">
            <a:extLst>
              <a:ext uri="{FF2B5EF4-FFF2-40B4-BE49-F238E27FC236}">
                <a16:creationId xmlns:a16="http://schemas.microsoft.com/office/drawing/2014/main" id="{C3BAF5F7-0C81-49A9-902E-DBF153773244}"/>
              </a:ext>
            </a:extLst>
          </p:cNvPr>
          <p:cNvSpPr/>
          <p:nvPr/>
        </p:nvSpPr>
        <p:spPr>
          <a:xfrm>
            <a:off x="3473653" y="3476452"/>
            <a:ext cx="1992409" cy="1331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2624FFEF-9B72-4A26-90DB-4D2649194B83}"/>
                  </a:ext>
                </a:extLst>
              </p:cNvPr>
              <p:cNvSpPr txBox="1"/>
              <p:nvPr/>
            </p:nvSpPr>
            <p:spPr>
              <a:xfrm>
                <a:off x="2121045" y="3056700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2624FFEF-9B72-4A26-90DB-4D2649194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045" y="3056700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B01DB171-A6C7-49FB-903D-DD35EA02F547}"/>
                  </a:ext>
                </a:extLst>
              </p:cNvPr>
              <p:cNvSpPr txBox="1"/>
              <p:nvPr/>
            </p:nvSpPr>
            <p:spPr>
              <a:xfrm>
                <a:off x="4038600" y="3957355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B01DB171-A6C7-49FB-903D-DD35EA02F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957355"/>
                <a:ext cx="844743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C24FC08A-2C83-4996-9636-6528C85F88AE}"/>
                  </a:ext>
                </a:extLst>
              </p:cNvPr>
              <p:cNvSpPr txBox="1"/>
              <p:nvPr/>
            </p:nvSpPr>
            <p:spPr>
              <a:xfrm>
                <a:off x="2795061" y="1888155"/>
                <a:ext cx="167479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it-IT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C24FC08A-2C83-4996-9636-6528C85F8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061" y="1888155"/>
                <a:ext cx="1674796" cy="400110"/>
              </a:xfrm>
              <a:prstGeom prst="rect">
                <a:avLst/>
              </a:prstGeom>
              <a:blipFill>
                <a:blip r:embed="rId7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CC1778BD-D152-4B41-BE83-54A75B451666}"/>
                  </a:ext>
                </a:extLst>
              </p:cNvPr>
              <p:cNvSpPr txBox="1"/>
              <p:nvPr/>
            </p:nvSpPr>
            <p:spPr>
              <a:xfrm>
                <a:off x="8053322" y="1895469"/>
                <a:ext cx="129292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it-IT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CC1778BD-D152-4B41-BE83-54A75B451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3322" y="1895469"/>
                <a:ext cx="12929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olo 3">
            <a:extLst>
              <a:ext uri="{FF2B5EF4-FFF2-40B4-BE49-F238E27FC236}">
                <a16:creationId xmlns:a16="http://schemas.microsoft.com/office/drawing/2014/main" id="{6A912C71-C38A-B107-9183-39C521564985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INTERSEZIONE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375A998-D457-F33B-6719-F78F7762574A}"/>
              </a:ext>
            </a:extLst>
          </p:cNvPr>
          <p:cNvSpPr/>
          <p:nvPr/>
        </p:nvSpPr>
        <p:spPr>
          <a:xfrm>
            <a:off x="6428264" y="2322441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53F0CA2C-16FC-E185-2104-956BF0F40F12}"/>
              </a:ext>
            </a:extLst>
          </p:cNvPr>
          <p:cNvSpPr/>
          <p:nvPr/>
        </p:nvSpPr>
        <p:spPr>
          <a:xfrm>
            <a:off x="7303203" y="2769622"/>
            <a:ext cx="2566242" cy="17743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D57D5C89-70F8-F213-8F1E-AADD682727B2}"/>
                  </a:ext>
                </a:extLst>
              </p:cNvPr>
              <p:cNvSpPr txBox="1"/>
              <p:nvPr/>
            </p:nvSpPr>
            <p:spPr>
              <a:xfrm>
                <a:off x="5869816" y="1928443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D57D5C89-70F8-F213-8F1E-AADD68272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816" y="1928443"/>
                <a:ext cx="844743" cy="369332"/>
              </a:xfrm>
              <a:prstGeom prst="rect">
                <a:avLst/>
              </a:prstGeom>
              <a:blipFill>
                <a:blip r:embed="rId9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33C9DEAA-DB37-4169-D3A5-A53FAB0D6B4B}"/>
                  </a:ext>
                </a:extLst>
              </p:cNvPr>
              <p:cNvSpPr txBox="1"/>
              <p:nvPr/>
            </p:nvSpPr>
            <p:spPr>
              <a:xfrm>
                <a:off x="8126679" y="3466602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33C9DEAA-DB37-4169-D3A5-A53FAB0D6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6679" y="3466602"/>
                <a:ext cx="844743" cy="369332"/>
              </a:xfrm>
              <a:prstGeom prst="rect">
                <a:avLst/>
              </a:prstGeom>
              <a:blipFill>
                <a:blip r:embed="rId10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e 25">
            <a:extLst>
              <a:ext uri="{FF2B5EF4-FFF2-40B4-BE49-F238E27FC236}">
                <a16:creationId xmlns:a16="http://schemas.microsoft.com/office/drawing/2014/main" id="{475B8F18-096C-E92A-45AF-258D7E7479D3}"/>
              </a:ext>
            </a:extLst>
          </p:cNvPr>
          <p:cNvSpPr/>
          <p:nvPr/>
        </p:nvSpPr>
        <p:spPr>
          <a:xfrm>
            <a:off x="8828824" y="3556669"/>
            <a:ext cx="2161180" cy="126879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6D152E51-CC37-4A0F-554D-F1A494E2B91D}"/>
                  </a:ext>
                </a:extLst>
              </p:cNvPr>
              <p:cNvSpPr txBox="1"/>
              <p:nvPr/>
            </p:nvSpPr>
            <p:spPr>
              <a:xfrm>
                <a:off x="9579784" y="3995238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6D152E51-CC37-4A0F-554D-F1A494E2B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784" y="3995238"/>
                <a:ext cx="844743" cy="369332"/>
              </a:xfrm>
              <a:prstGeom prst="rect">
                <a:avLst/>
              </a:prstGeom>
              <a:blipFill>
                <a:blip r:embed="rId11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rco 27">
            <a:extLst>
              <a:ext uri="{FF2B5EF4-FFF2-40B4-BE49-F238E27FC236}">
                <a16:creationId xmlns:a16="http://schemas.microsoft.com/office/drawing/2014/main" id="{95198CA7-ACDC-7D0C-B092-2BE4C59A3454}"/>
              </a:ext>
            </a:extLst>
          </p:cNvPr>
          <p:cNvSpPr/>
          <p:nvPr/>
        </p:nvSpPr>
        <p:spPr>
          <a:xfrm rot="4300089">
            <a:off x="7019555" y="1707656"/>
            <a:ext cx="2958798" cy="2801151"/>
          </a:xfrm>
          <a:prstGeom prst="arc">
            <a:avLst>
              <a:gd name="adj1" fmla="val 18393649"/>
              <a:gd name="adj2" fmla="val 7229"/>
            </a:avLst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D4366CCC-B5B4-E92A-60F7-573F72C6B8B2}"/>
              </a:ext>
            </a:extLst>
          </p:cNvPr>
          <p:cNvSpPr/>
          <p:nvPr/>
        </p:nvSpPr>
        <p:spPr>
          <a:xfrm>
            <a:off x="8832499" y="3574361"/>
            <a:ext cx="994012" cy="915683"/>
          </a:xfrm>
          <a:custGeom>
            <a:avLst/>
            <a:gdLst>
              <a:gd name="connsiteX0" fmla="*/ 889372 w 889952"/>
              <a:gd name="connsiteY0" fmla="*/ 20855 h 854619"/>
              <a:gd name="connsiteX1" fmla="*/ 651807 w 889952"/>
              <a:gd name="connsiteY1" fmla="*/ 56714 h 854619"/>
              <a:gd name="connsiteX2" fmla="*/ 396313 w 889952"/>
              <a:gd name="connsiteY2" fmla="*/ 137396 h 854619"/>
              <a:gd name="connsiteX3" fmla="*/ 149784 w 889952"/>
              <a:gd name="connsiteY3" fmla="*/ 285314 h 854619"/>
              <a:gd name="connsiteX4" fmla="*/ 28760 w 889952"/>
              <a:gd name="connsiteY4" fmla="*/ 455643 h 854619"/>
              <a:gd name="connsiteX5" fmla="*/ 1866 w 889952"/>
              <a:gd name="connsiteY5" fmla="*/ 625973 h 854619"/>
              <a:gd name="connsiteX6" fmla="*/ 64619 w 889952"/>
              <a:gd name="connsiteY6" fmla="*/ 782855 h 854619"/>
              <a:gd name="connsiteX7" fmla="*/ 122890 w 889952"/>
              <a:gd name="connsiteY7" fmla="*/ 854573 h 854619"/>
              <a:gd name="connsiteX8" fmla="*/ 284254 w 889952"/>
              <a:gd name="connsiteY8" fmla="*/ 773890 h 854619"/>
              <a:gd name="connsiteX9" fmla="*/ 414243 w 889952"/>
              <a:gd name="connsiteY9" fmla="*/ 693208 h 854619"/>
              <a:gd name="connsiteX10" fmla="*/ 589054 w 889952"/>
              <a:gd name="connsiteY10" fmla="*/ 540808 h 854619"/>
              <a:gd name="connsiteX11" fmla="*/ 714560 w 889952"/>
              <a:gd name="connsiteY11" fmla="*/ 392890 h 854619"/>
              <a:gd name="connsiteX12" fmla="*/ 889372 w 889952"/>
              <a:gd name="connsiteY12" fmla="*/ 20855 h 854619"/>
              <a:gd name="connsiteX0" fmla="*/ 889372 w 889952"/>
              <a:gd name="connsiteY0" fmla="*/ 20855 h 854619"/>
              <a:gd name="connsiteX1" fmla="*/ 651807 w 889952"/>
              <a:gd name="connsiteY1" fmla="*/ 56714 h 854619"/>
              <a:gd name="connsiteX2" fmla="*/ 396313 w 889952"/>
              <a:gd name="connsiteY2" fmla="*/ 137396 h 854619"/>
              <a:gd name="connsiteX3" fmla="*/ 149784 w 889952"/>
              <a:gd name="connsiteY3" fmla="*/ 285314 h 854619"/>
              <a:gd name="connsiteX4" fmla="*/ 28760 w 889952"/>
              <a:gd name="connsiteY4" fmla="*/ 455643 h 854619"/>
              <a:gd name="connsiteX5" fmla="*/ 1866 w 889952"/>
              <a:gd name="connsiteY5" fmla="*/ 625973 h 854619"/>
              <a:gd name="connsiteX6" fmla="*/ 64619 w 889952"/>
              <a:gd name="connsiteY6" fmla="*/ 782855 h 854619"/>
              <a:gd name="connsiteX7" fmla="*/ 122890 w 889952"/>
              <a:gd name="connsiteY7" fmla="*/ 854573 h 854619"/>
              <a:gd name="connsiteX8" fmla="*/ 284254 w 889952"/>
              <a:gd name="connsiteY8" fmla="*/ 773890 h 854619"/>
              <a:gd name="connsiteX9" fmla="*/ 414243 w 889952"/>
              <a:gd name="connsiteY9" fmla="*/ 693208 h 854619"/>
              <a:gd name="connsiteX10" fmla="*/ 589054 w 889952"/>
              <a:gd name="connsiteY10" fmla="*/ 540808 h 854619"/>
              <a:gd name="connsiteX11" fmla="*/ 714560 w 889952"/>
              <a:gd name="connsiteY11" fmla="*/ 392890 h 854619"/>
              <a:gd name="connsiteX12" fmla="*/ 889372 w 889952"/>
              <a:gd name="connsiteY12" fmla="*/ 20855 h 854619"/>
              <a:gd name="connsiteX0" fmla="*/ 893854 w 894413"/>
              <a:gd name="connsiteY0" fmla="*/ 23980 h 839815"/>
              <a:gd name="connsiteX1" fmla="*/ 651807 w 894413"/>
              <a:gd name="connsiteY1" fmla="*/ 41910 h 839815"/>
              <a:gd name="connsiteX2" fmla="*/ 396313 w 894413"/>
              <a:gd name="connsiteY2" fmla="*/ 122592 h 839815"/>
              <a:gd name="connsiteX3" fmla="*/ 149784 w 894413"/>
              <a:gd name="connsiteY3" fmla="*/ 270510 h 839815"/>
              <a:gd name="connsiteX4" fmla="*/ 28760 w 894413"/>
              <a:gd name="connsiteY4" fmla="*/ 440839 h 839815"/>
              <a:gd name="connsiteX5" fmla="*/ 1866 w 894413"/>
              <a:gd name="connsiteY5" fmla="*/ 611169 h 839815"/>
              <a:gd name="connsiteX6" fmla="*/ 64619 w 894413"/>
              <a:gd name="connsiteY6" fmla="*/ 768051 h 839815"/>
              <a:gd name="connsiteX7" fmla="*/ 122890 w 894413"/>
              <a:gd name="connsiteY7" fmla="*/ 839769 h 839815"/>
              <a:gd name="connsiteX8" fmla="*/ 284254 w 894413"/>
              <a:gd name="connsiteY8" fmla="*/ 759086 h 839815"/>
              <a:gd name="connsiteX9" fmla="*/ 414243 w 894413"/>
              <a:gd name="connsiteY9" fmla="*/ 678404 h 839815"/>
              <a:gd name="connsiteX10" fmla="*/ 589054 w 894413"/>
              <a:gd name="connsiteY10" fmla="*/ 526004 h 839815"/>
              <a:gd name="connsiteX11" fmla="*/ 714560 w 894413"/>
              <a:gd name="connsiteY11" fmla="*/ 378086 h 839815"/>
              <a:gd name="connsiteX12" fmla="*/ 893854 w 894413"/>
              <a:gd name="connsiteY12" fmla="*/ 23980 h 839815"/>
              <a:gd name="connsiteX0" fmla="*/ 898336 w 898881"/>
              <a:gd name="connsiteY0" fmla="*/ 28168 h 826074"/>
              <a:gd name="connsiteX1" fmla="*/ 651807 w 898881"/>
              <a:gd name="connsiteY1" fmla="*/ 28169 h 826074"/>
              <a:gd name="connsiteX2" fmla="*/ 396313 w 898881"/>
              <a:gd name="connsiteY2" fmla="*/ 108851 h 826074"/>
              <a:gd name="connsiteX3" fmla="*/ 149784 w 898881"/>
              <a:gd name="connsiteY3" fmla="*/ 256769 h 826074"/>
              <a:gd name="connsiteX4" fmla="*/ 28760 w 898881"/>
              <a:gd name="connsiteY4" fmla="*/ 427098 h 826074"/>
              <a:gd name="connsiteX5" fmla="*/ 1866 w 898881"/>
              <a:gd name="connsiteY5" fmla="*/ 597428 h 826074"/>
              <a:gd name="connsiteX6" fmla="*/ 64619 w 898881"/>
              <a:gd name="connsiteY6" fmla="*/ 754310 h 826074"/>
              <a:gd name="connsiteX7" fmla="*/ 122890 w 898881"/>
              <a:gd name="connsiteY7" fmla="*/ 826028 h 826074"/>
              <a:gd name="connsiteX8" fmla="*/ 284254 w 898881"/>
              <a:gd name="connsiteY8" fmla="*/ 745345 h 826074"/>
              <a:gd name="connsiteX9" fmla="*/ 414243 w 898881"/>
              <a:gd name="connsiteY9" fmla="*/ 664663 h 826074"/>
              <a:gd name="connsiteX10" fmla="*/ 589054 w 898881"/>
              <a:gd name="connsiteY10" fmla="*/ 512263 h 826074"/>
              <a:gd name="connsiteX11" fmla="*/ 714560 w 898881"/>
              <a:gd name="connsiteY11" fmla="*/ 364345 h 826074"/>
              <a:gd name="connsiteX12" fmla="*/ 898336 w 898881"/>
              <a:gd name="connsiteY12" fmla="*/ 28168 h 826074"/>
              <a:gd name="connsiteX0" fmla="*/ 898336 w 898881"/>
              <a:gd name="connsiteY0" fmla="*/ 23979 h 839815"/>
              <a:gd name="connsiteX1" fmla="*/ 651807 w 898881"/>
              <a:gd name="connsiteY1" fmla="*/ 41910 h 839815"/>
              <a:gd name="connsiteX2" fmla="*/ 396313 w 898881"/>
              <a:gd name="connsiteY2" fmla="*/ 122592 h 839815"/>
              <a:gd name="connsiteX3" fmla="*/ 149784 w 898881"/>
              <a:gd name="connsiteY3" fmla="*/ 270510 h 839815"/>
              <a:gd name="connsiteX4" fmla="*/ 28760 w 898881"/>
              <a:gd name="connsiteY4" fmla="*/ 440839 h 839815"/>
              <a:gd name="connsiteX5" fmla="*/ 1866 w 898881"/>
              <a:gd name="connsiteY5" fmla="*/ 611169 h 839815"/>
              <a:gd name="connsiteX6" fmla="*/ 64619 w 898881"/>
              <a:gd name="connsiteY6" fmla="*/ 768051 h 839815"/>
              <a:gd name="connsiteX7" fmla="*/ 122890 w 898881"/>
              <a:gd name="connsiteY7" fmla="*/ 839769 h 839815"/>
              <a:gd name="connsiteX8" fmla="*/ 284254 w 898881"/>
              <a:gd name="connsiteY8" fmla="*/ 759086 h 839815"/>
              <a:gd name="connsiteX9" fmla="*/ 414243 w 898881"/>
              <a:gd name="connsiteY9" fmla="*/ 678404 h 839815"/>
              <a:gd name="connsiteX10" fmla="*/ 589054 w 898881"/>
              <a:gd name="connsiteY10" fmla="*/ 526004 h 839815"/>
              <a:gd name="connsiteX11" fmla="*/ 714560 w 898881"/>
              <a:gd name="connsiteY11" fmla="*/ 378086 h 839815"/>
              <a:gd name="connsiteX12" fmla="*/ 898336 w 898881"/>
              <a:gd name="connsiteY12" fmla="*/ 23979 h 839815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3024 w 883613"/>
              <a:gd name="connsiteY0" fmla="*/ 26994 h 829369"/>
              <a:gd name="connsiteX1" fmla="*/ 649942 w 883613"/>
              <a:gd name="connsiteY1" fmla="*/ 31478 h 829369"/>
              <a:gd name="connsiteX2" fmla="*/ 394448 w 883613"/>
              <a:gd name="connsiteY2" fmla="*/ 112160 h 829369"/>
              <a:gd name="connsiteX3" fmla="*/ 147919 w 883613"/>
              <a:gd name="connsiteY3" fmla="*/ 260078 h 829369"/>
              <a:gd name="connsiteX4" fmla="*/ 26895 w 883613"/>
              <a:gd name="connsiteY4" fmla="*/ 430407 h 829369"/>
              <a:gd name="connsiteX5" fmla="*/ 1 w 883613"/>
              <a:gd name="connsiteY5" fmla="*/ 600737 h 829369"/>
              <a:gd name="connsiteX6" fmla="*/ 27082 w 883613"/>
              <a:gd name="connsiteY6" fmla="*/ 692438 h 829369"/>
              <a:gd name="connsiteX7" fmla="*/ 62754 w 883613"/>
              <a:gd name="connsiteY7" fmla="*/ 757619 h 829369"/>
              <a:gd name="connsiteX8" fmla="*/ 121025 w 883613"/>
              <a:gd name="connsiteY8" fmla="*/ 829337 h 829369"/>
              <a:gd name="connsiteX9" fmla="*/ 282389 w 883613"/>
              <a:gd name="connsiteY9" fmla="*/ 748654 h 829369"/>
              <a:gd name="connsiteX10" fmla="*/ 412378 w 883613"/>
              <a:gd name="connsiteY10" fmla="*/ 667972 h 829369"/>
              <a:gd name="connsiteX11" fmla="*/ 587189 w 883613"/>
              <a:gd name="connsiteY11" fmla="*/ 515572 h 829369"/>
              <a:gd name="connsiteX12" fmla="*/ 712695 w 883613"/>
              <a:gd name="connsiteY12" fmla="*/ 367654 h 829369"/>
              <a:gd name="connsiteX13" fmla="*/ 883024 w 883613"/>
              <a:gd name="connsiteY13" fmla="*/ 26994 h 829369"/>
              <a:gd name="connsiteX0" fmla="*/ 883088 w 883677"/>
              <a:gd name="connsiteY0" fmla="*/ 26994 h 829368"/>
              <a:gd name="connsiteX1" fmla="*/ 650006 w 883677"/>
              <a:gd name="connsiteY1" fmla="*/ 31478 h 829368"/>
              <a:gd name="connsiteX2" fmla="*/ 394512 w 883677"/>
              <a:gd name="connsiteY2" fmla="*/ 112160 h 829368"/>
              <a:gd name="connsiteX3" fmla="*/ 147983 w 883677"/>
              <a:gd name="connsiteY3" fmla="*/ 260078 h 829368"/>
              <a:gd name="connsiteX4" fmla="*/ 26959 w 883677"/>
              <a:gd name="connsiteY4" fmla="*/ 430407 h 829368"/>
              <a:gd name="connsiteX5" fmla="*/ 65 w 883677"/>
              <a:gd name="connsiteY5" fmla="*/ 600737 h 829368"/>
              <a:gd name="connsiteX6" fmla="*/ 20796 w 883677"/>
              <a:gd name="connsiteY6" fmla="*/ 705138 h 829368"/>
              <a:gd name="connsiteX7" fmla="*/ 62818 w 883677"/>
              <a:gd name="connsiteY7" fmla="*/ 757619 h 829368"/>
              <a:gd name="connsiteX8" fmla="*/ 121089 w 883677"/>
              <a:gd name="connsiteY8" fmla="*/ 829337 h 829368"/>
              <a:gd name="connsiteX9" fmla="*/ 282453 w 883677"/>
              <a:gd name="connsiteY9" fmla="*/ 748654 h 829368"/>
              <a:gd name="connsiteX10" fmla="*/ 412442 w 883677"/>
              <a:gd name="connsiteY10" fmla="*/ 667972 h 829368"/>
              <a:gd name="connsiteX11" fmla="*/ 587253 w 883677"/>
              <a:gd name="connsiteY11" fmla="*/ 515572 h 829368"/>
              <a:gd name="connsiteX12" fmla="*/ 712759 w 883677"/>
              <a:gd name="connsiteY12" fmla="*/ 367654 h 829368"/>
              <a:gd name="connsiteX13" fmla="*/ 883088 w 883677"/>
              <a:gd name="connsiteY13" fmla="*/ 26994 h 829368"/>
              <a:gd name="connsiteX0" fmla="*/ 902098 w 902687"/>
              <a:gd name="connsiteY0" fmla="*/ 26994 h 829368"/>
              <a:gd name="connsiteX1" fmla="*/ 669016 w 902687"/>
              <a:gd name="connsiteY1" fmla="*/ 31478 h 829368"/>
              <a:gd name="connsiteX2" fmla="*/ 413522 w 902687"/>
              <a:gd name="connsiteY2" fmla="*/ 112160 h 829368"/>
              <a:gd name="connsiteX3" fmla="*/ 166993 w 902687"/>
              <a:gd name="connsiteY3" fmla="*/ 260078 h 829368"/>
              <a:gd name="connsiteX4" fmla="*/ 45969 w 902687"/>
              <a:gd name="connsiteY4" fmla="*/ 430407 h 829368"/>
              <a:gd name="connsiteX5" fmla="*/ 25 w 902687"/>
              <a:gd name="connsiteY5" fmla="*/ 559462 h 829368"/>
              <a:gd name="connsiteX6" fmla="*/ 39806 w 902687"/>
              <a:gd name="connsiteY6" fmla="*/ 705138 h 829368"/>
              <a:gd name="connsiteX7" fmla="*/ 81828 w 902687"/>
              <a:gd name="connsiteY7" fmla="*/ 757619 h 829368"/>
              <a:gd name="connsiteX8" fmla="*/ 140099 w 902687"/>
              <a:gd name="connsiteY8" fmla="*/ 829337 h 829368"/>
              <a:gd name="connsiteX9" fmla="*/ 301463 w 902687"/>
              <a:gd name="connsiteY9" fmla="*/ 748654 h 829368"/>
              <a:gd name="connsiteX10" fmla="*/ 431452 w 902687"/>
              <a:gd name="connsiteY10" fmla="*/ 667972 h 829368"/>
              <a:gd name="connsiteX11" fmla="*/ 606263 w 902687"/>
              <a:gd name="connsiteY11" fmla="*/ 515572 h 829368"/>
              <a:gd name="connsiteX12" fmla="*/ 731769 w 902687"/>
              <a:gd name="connsiteY12" fmla="*/ 367654 h 829368"/>
              <a:gd name="connsiteX13" fmla="*/ 902098 w 902687"/>
              <a:gd name="connsiteY13" fmla="*/ 26994 h 829368"/>
              <a:gd name="connsiteX0" fmla="*/ 902286 w 902875"/>
              <a:gd name="connsiteY0" fmla="*/ 26994 h 829368"/>
              <a:gd name="connsiteX1" fmla="*/ 669204 w 902875"/>
              <a:gd name="connsiteY1" fmla="*/ 31478 h 829368"/>
              <a:gd name="connsiteX2" fmla="*/ 413710 w 902875"/>
              <a:gd name="connsiteY2" fmla="*/ 112160 h 829368"/>
              <a:gd name="connsiteX3" fmla="*/ 167181 w 902875"/>
              <a:gd name="connsiteY3" fmla="*/ 260078 h 829368"/>
              <a:gd name="connsiteX4" fmla="*/ 58857 w 902875"/>
              <a:gd name="connsiteY4" fmla="*/ 405007 h 829368"/>
              <a:gd name="connsiteX5" fmla="*/ 213 w 902875"/>
              <a:gd name="connsiteY5" fmla="*/ 559462 h 829368"/>
              <a:gd name="connsiteX6" fmla="*/ 39994 w 902875"/>
              <a:gd name="connsiteY6" fmla="*/ 705138 h 829368"/>
              <a:gd name="connsiteX7" fmla="*/ 82016 w 902875"/>
              <a:gd name="connsiteY7" fmla="*/ 757619 h 829368"/>
              <a:gd name="connsiteX8" fmla="*/ 140287 w 902875"/>
              <a:gd name="connsiteY8" fmla="*/ 829337 h 829368"/>
              <a:gd name="connsiteX9" fmla="*/ 301651 w 902875"/>
              <a:gd name="connsiteY9" fmla="*/ 748654 h 829368"/>
              <a:gd name="connsiteX10" fmla="*/ 431640 w 902875"/>
              <a:gd name="connsiteY10" fmla="*/ 667972 h 829368"/>
              <a:gd name="connsiteX11" fmla="*/ 606451 w 902875"/>
              <a:gd name="connsiteY11" fmla="*/ 515572 h 829368"/>
              <a:gd name="connsiteX12" fmla="*/ 731957 w 902875"/>
              <a:gd name="connsiteY12" fmla="*/ 367654 h 829368"/>
              <a:gd name="connsiteX13" fmla="*/ 902286 w 902875"/>
              <a:gd name="connsiteY13" fmla="*/ 26994 h 829368"/>
              <a:gd name="connsiteX0" fmla="*/ 902130 w 902719"/>
              <a:gd name="connsiteY0" fmla="*/ 26994 h 829368"/>
              <a:gd name="connsiteX1" fmla="*/ 669048 w 902719"/>
              <a:gd name="connsiteY1" fmla="*/ 31478 h 829368"/>
              <a:gd name="connsiteX2" fmla="*/ 413554 w 902719"/>
              <a:gd name="connsiteY2" fmla="*/ 112160 h 829368"/>
              <a:gd name="connsiteX3" fmla="*/ 167025 w 902719"/>
              <a:gd name="connsiteY3" fmla="*/ 260078 h 829368"/>
              <a:gd name="connsiteX4" fmla="*/ 49176 w 902719"/>
              <a:gd name="connsiteY4" fmla="*/ 395482 h 829368"/>
              <a:gd name="connsiteX5" fmla="*/ 57 w 902719"/>
              <a:gd name="connsiteY5" fmla="*/ 559462 h 829368"/>
              <a:gd name="connsiteX6" fmla="*/ 39838 w 902719"/>
              <a:gd name="connsiteY6" fmla="*/ 705138 h 829368"/>
              <a:gd name="connsiteX7" fmla="*/ 81860 w 902719"/>
              <a:gd name="connsiteY7" fmla="*/ 757619 h 829368"/>
              <a:gd name="connsiteX8" fmla="*/ 140131 w 902719"/>
              <a:gd name="connsiteY8" fmla="*/ 829337 h 829368"/>
              <a:gd name="connsiteX9" fmla="*/ 301495 w 902719"/>
              <a:gd name="connsiteY9" fmla="*/ 748654 h 829368"/>
              <a:gd name="connsiteX10" fmla="*/ 431484 w 902719"/>
              <a:gd name="connsiteY10" fmla="*/ 667972 h 829368"/>
              <a:gd name="connsiteX11" fmla="*/ 606295 w 902719"/>
              <a:gd name="connsiteY11" fmla="*/ 515572 h 829368"/>
              <a:gd name="connsiteX12" fmla="*/ 731801 w 902719"/>
              <a:gd name="connsiteY12" fmla="*/ 367654 h 829368"/>
              <a:gd name="connsiteX13" fmla="*/ 902130 w 902719"/>
              <a:gd name="connsiteY13" fmla="*/ 26994 h 829368"/>
              <a:gd name="connsiteX0" fmla="*/ 902130 w 902719"/>
              <a:gd name="connsiteY0" fmla="*/ 26734 h 829108"/>
              <a:gd name="connsiteX1" fmla="*/ 669048 w 902719"/>
              <a:gd name="connsiteY1" fmla="*/ 31218 h 829108"/>
              <a:gd name="connsiteX2" fmla="*/ 413554 w 902719"/>
              <a:gd name="connsiteY2" fmla="*/ 105550 h 829108"/>
              <a:gd name="connsiteX3" fmla="*/ 167025 w 902719"/>
              <a:gd name="connsiteY3" fmla="*/ 259818 h 829108"/>
              <a:gd name="connsiteX4" fmla="*/ 49176 w 902719"/>
              <a:gd name="connsiteY4" fmla="*/ 395222 h 829108"/>
              <a:gd name="connsiteX5" fmla="*/ 57 w 902719"/>
              <a:gd name="connsiteY5" fmla="*/ 559202 h 829108"/>
              <a:gd name="connsiteX6" fmla="*/ 39838 w 902719"/>
              <a:gd name="connsiteY6" fmla="*/ 704878 h 829108"/>
              <a:gd name="connsiteX7" fmla="*/ 81860 w 902719"/>
              <a:gd name="connsiteY7" fmla="*/ 757359 h 829108"/>
              <a:gd name="connsiteX8" fmla="*/ 140131 w 902719"/>
              <a:gd name="connsiteY8" fmla="*/ 829077 h 829108"/>
              <a:gd name="connsiteX9" fmla="*/ 301495 w 902719"/>
              <a:gd name="connsiteY9" fmla="*/ 748394 h 829108"/>
              <a:gd name="connsiteX10" fmla="*/ 431484 w 902719"/>
              <a:gd name="connsiteY10" fmla="*/ 667712 h 829108"/>
              <a:gd name="connsiteX11" fmla="*/ 606295 w 902719"/>
              <a:gd name="connsiteY11" fmla="*/ 515312 h 829108"/>
              <a:gd name="connsiteX12" fmla="*/ 731801 w 902719"/>
              <a:gd name="connsiteY12" fmla="*/ 367394 h 829108"/>
              <a:gd name="connsiteX13" fmla="*/ 902130 w 902719"/>
              <a:gd name="connsiteY13" fmla="*/ 26734 h 829108"/>
              <a:gd name="connsiteX0" fmla="*/ 902130 w 902719"/>
              <a:gd name="connsiteY0" fmla="*/ 26734 h 829108"/>
              <a:gd name="connsiteX1" fmla="*/ 669048 w 902719"/>
              <a:gd name="connsiteY1" fmla="*/ 31218 h 829108"/>
              <a:gd name="connsiteX2" fmla="*/ 413554 w 902719"/>
              <a:gd name="connsiteY2" fmla="*/ 105550 h 829108"/>
              <a:gd name="connsiteX3" fmla="*/ 243038 w 902719"/>
              <a:gd name="connsiteY3" fmla="*/ 193703 h 829108"/>
              <a:gd name="connsiteX4" fmla="*/ 167025 w 902719"/>
              <a:gd name="connsiteY4" fmla="*/ 259818 h 829108"/>
              <a:gd name="connsiteX5" fmla="*/ 49176 w 902719"/>
              <a:gd name="connsiteY5" fmla="*/ 395222 h 829108"/>
              <a:gd name="connsiteX6" fmla="*/ 57 w 902719"/>
              <a:gd name="connsiteY6" fmla="*/ 559202 h 829108"/>
              <a:gd name="connsiteX7" fmla="*/ 39838 w 902719"/>
              <a:gd name="connsiteY7" fmla="*/ 704878 h 829108"/>
              <a:gd name="connsiteX8" fmla="*/ 81860 w 902719"/>
              <a:gd name="connsiteY8" fmla="*/ 757359 h 829108"/>
              <a:gd name="connsiteX9" fmla="*/ 140131 w 902719"/>
              <a:gd name="connsiteY9" fmla="*/ 829077 h 829108"/>
              <a:gd name="connsiteX10" fmla="*/ 301495 w 902719"/>
              <a:gd name="connsiteY10" fmla="*/ 748394 h 829108"/>
              <a:gd name="connsiteX11" fmla="*/ 431484 w 902719"/>
              <a:gd name="connsiteY11" fmla="*/ 667712 h 829108"/>
              <a:gd name="connsiteX12" fmla="*/ 606295 w 902719"/>
              <a:gd name="connsiteY12" fmla="*/ 515312 h 829108"/>
              <a:gd name="connsiteX13" fmla="*/ 731801 w 902719"/>
              <a:gd name="connsiteY13" fmla="*/ 367394 h 829108"/>
              <a:gd name="connsiteX14" fmla="*/ 902130 w 902719"/>
              <a:gd name="connsiteY14" fmla="*/ 26734 h 829108"/>
              <a:gd name="connsiteX0" fmla="*/ 902130 w 902719"/>
              <a:gd name="connsiteY0" fmla="*/ 26734 h 829108"/>
              <a:gd name="connsiteX1" fmla="*/ 669048 w 902719"/>
              <a:gd name="connsiteY1" fmla="*/ 31218 h 829108"/>
              <a:gd name="connsiteX2" fmla="*/ 413554 w 902719"/>
              <a:gd name="connsiteY2" fmla="*/ 105550 h 829108"/>
              <a:gd name="connsiteX3" fmla="*/ 243038 w 902719"/>
              <a:gd name="connsiteY3" fmla="*/ 193703 h 829108"/>
              <a:gd name="connsiteX4" fmla="*/ 167025 w 902719"/>
              <a:gd name="connsiteY4" fmla="*/ 259818 h 829108"/>
              <a:gd name="connsiteX5" fmla="*/ 131913 w 902719"/>
              <a:gd name="connsiteY5" fmla="*/ 282603 h 829108"/>
              <a:gd name="connsiteX6" fmla="*/ 49176 w 902719"/>
              <a:gd name="connsiteY6" fmla="*/ 395222 h 829108"/>
              <a:gd name="connsiteX7" fmla="*/ 57 w 902719"/>
              <a:gd name="connsiteY7" fmla="*/ 559202 h 829108"/>
              <a:gd name="connsiteX8" fmla="*/ 39838 w 902719"/>
              <a:gd name="connsiteY8" fmla="*/ 704878 h 829108"/>
              <a:gd name="connsiteX9" fmla="*/ 81860 w 902719"/>
              <a:gd name="connsiteY9" fmla="*/ 757359 h 829108"/>
              <a:gd name="connsiteX10" fmla="*/ 140131 w 902719"/>
              <a:gd name="connsiteY10" fmla="*/ 829077 h 829108"/>
              <a:gd name="connsiteX11" fmla="*/ 301495 w 902719"/>
              <a:gd name="connsiteY11" fmla="*/ 748394 h 829108"/>
              <a:gd name="connsiteX12" fmla="*/ 431484 w 902719"/>
              <a:gd name="connsiteY12" fmla="*/ 667712 h 829108"/>
              <a:gd name="connsiteX13" fmla="*/ 606295 w 902719"/>
              <a:gd name="connsiteY13" fmla="*/ 515312 h 829108"/>
              <a:gd name="connsiteX14" fmla="*/ 731801 w 902719"/>
              <a:gd name="connsiteY14" fmla="*/ 367394 h 829108"/>
              <a:gd name="connsiteX15" fmla="*/ 902130 w 902719"/>
              <a:gd name="connsiteY15" fmla="*/ 26734 h 829108"/>
              <a:gd name="connsiteX0" fmla="*/ 902130 w 902719"/>
              <a:gd name="connsiteY0" fmla="*/ 24638 h 827012"/>
              <a:gd name="connsiteX1" fmla="*/ 669048 w 902719"/>
              <a:gd name="connsiteY1" fmla="*/ 29122 h 827012"/>
              <a:gd name="connsiteX2" fmla="*/ 557363 w 902719"/>
              <a:gd name="connsiteY2" fmla="*/ 48732 h 827012"/>
              <a:gd name="connsiteX3" fmla="*/ 413554 w 902719"/>
              <a:gd name="connsiteY3" fmla="*/ 103454 h 827012"/>
              <a:gd name="connsiteX4" fmla="*/ 243038 w 902719"/>
              <a:gd name="connsiteY4" fmla="*/ 191607 h 827012"/>
              <a:gd name="connsiteX5" fmla="*/ 167025 w 902719"/>
              <a:gd name="connsiteY5" fmla="*/ 257722 h 827012"/>
              <a:gd name="connsiteX6" fmla="*/ 131913 w 902719"/>
              <a:gd name="connsiteY6" fmla="*/ 280507 h 827012"/>
              <a:gd name="connsiteX7" fmla="*/ 49176 w 902719"/>
              <a:gd name="connsiteY7" fmla="*/ 393126 h 827012"/>
              <a:gd name="connsiteX8" fmla="*/ 57 w 902719"/>
              <a:gd name="connsiteY8" fmla="*/ 557106 h 827012"/>
              <a:gd name="connsiteX9" fmla="*/ 39838 w 902719"/>
              <a:gd name="connsiteY9" fmla="*/ 702782 h 827012"/>
              <a:gd name="connsiteX10" fmla="*/ 81860 w 902719"/>
              <a:gd name="connsiteY10" fmla="*/ 755263 h 827012"/>
              <a:gd name="connsiteX11" fmla="*/ 140131 w 902719"/>
              <a:gd name="connsiteY11" fmla="*/ 826981 h 827012"/>
              <a:gd name="connsiteX12" fmla="*/ 301495 w 902719"/>
              <a:gd name="connsiteY12" fmla="*/ 746298 h 827012"/>
              <a:gd name="connsiteX13" fmla="*/ 431484 w 902719"/>
              <a:gd name="connsiteY13" fmla="*/ 665616 h 827012"/>
              <a:gd name="connsiteX14" fmla="*/ 606295 w 902719"/>
              <a:gd name="connsiteY14" fmla="*/ 513216 h 827012"/>
              <a:gd name="connsiteX15" fmla="*/ 731801 w 902719"/>
              <a:gd name="connsiteY15" fmla="*/ 365298 h 827012"/>
              <a:gd name="connsiteX16" fmla="*/ 902130 w 902719"/>
              <a:gd name="connsiteY16" fmla="*/ 24638 h 827012"/>
              <a:gd name="connsiteX0" fmla="*/ 902130 w 902150"/>
              <a:gd name="connsiteY0" fmla="*/ 33325 h 835699"/>
              <a:gd name="connsiteX1" fmla="*/ 742073 w 902150"/>
              <a:gd name="connsiteY1" fmla="*/ 15584 h 835699"/>
              <a:gd name="connsiteX2" fmla="*/ 557363 w 902150"/>
              <a:gd name="connsiteY2" fmla="*/ 57419 h 835699"/>
              <a:gd name="connsiteX3" fmla="*/ 413554 w 902150"/>
              <a:gd name="connsiteY3" fmla="*/ 112141 h 835699"/>
              <a:gd name="connsiteX4" fmla="*/ 243038 w 902150"/>
              <a:gd name="connsiteY4" fmla="*/ 200294 h 835699"/>
              <a:gd name="connsiteX5" fmla="*/ 167025 w 902150"/>
              <a:gd name="connsiteY5" fmla="*/ 266409 h 835699"/>
              <a:gd name="connsiteX6" fmla="*/ 131913 w 902150"/>
              <a:gd name="connsiteY6" fmla="*/ 289194 h 835699"/>
              <a:gd name="connsiteX7" fmla="*/ 49176 w 902150"/>
              <a:gd name="connsiteY7" fmla="*/ 401813 h 835699"/>
              <a:gd name="connsiteX8" fmla="*/ 57 w 902150"/>
              <a:gd name="connsiteY8" fmla="*/ 565793 h 835699"/>
              <a:gd name="connsiteX9" fmla="*/ 39838 w 902150"/>
              <a:gd name="connsiteY9" fmla="*/ 711469 h 835699"/>
              <a:gd name="connsiteX10" fmla="*/ 81860 w 902150"/>
              <a:gd name="connsiteY10" fmla="*/ 763950 h 835699"/>
              <a:gd name="connsiteX11" fmla="*/ 140131 w 902150"/>
              <a:gd name="connsiteY11" fmla="*/ 835668 h 835699"/>
              <a:gd name="connsiteX12" fmla="*/ 301495 w 902150"/>
              <a:gd name="connsiteY12" fmla="*/ 754985 h 835699"/>
              <a:gd name="connsiteX13" fmla="*/ 431484 w 902150"/>
              <a:gd name="connsiteY13" fmla="*/ 674303 h 835699"/>
              <a:gd name="connsiteX14" fmla="*/ 606295 w 902150"/>
              <a:gd name="connsiteY14" fmla="*/ 521903 h 835699"/>
              <a:gd name="connsiteX15" fmla="*/ 731801 w 902150"/>
              <a:gd name="connsiteY15" fmla="*/ 373985 h 835699"/>
              <a:gd name="connsiteX16" fmla="*/ 902130 w 902150"/>
              <a:gd name="connsiteY16" fmla="*/ 33325 h 835699"/>
              <a:gd name="connsiteX0" fmla="*/ 918005 w 918023"/>
              <a:gd name="connsiteY0" fmla="*/ 33325 h 835699"/>
              <a:gd name="connsiteX1" fmla="*/ 742073 w 918023"/>
              <a:gd name="connsiteY1" fmla="*/ 15584 h 835699"/>
              <a:gd name="connsiteX2" fmla="*/ 557363 w 918023"/>
              <a:gd name="connsiteY2" fmla="*/ 57419 h 835699"/>
              <a:gd name="connsiteX3" fmla="*/ 413554 w 918023"/>
              <a:gd name="connsiteY3" fmla="*/ 112141 h 835699"/>
              <a:gd name="connsiteX4" fmla="*/ 243038 w 918023"/>
              <a:gd name="connsiteY4" fmla="*/ 200294 h 835699"/>
              <a:gd name="connsiteX5" fmla="*/ 167025 w 918023"/>
              <a:gd name="connsiteY5" fmla="*/ 266409 h 835699"/>
              <a:gd name="connsiteX6" fmla="*/ 131913 w 918023"/>
              <a:gd name="connsiteY6" fmla="*/ 289194 h 835699"/>
              <a:gd name="connsiteX7" fmla="*/ 49176 w 918023"/>
              <a:gd name="connsiteY7" fmla="*/ 401813 h 835699"/>
              <a:gd name="connsiteX8" fmla="*/ 57 w 918023"/>
              <a:gd name="connsiteY8" fmla="*/ 565793 h 835699"/>
              <a:gd name="connsiteX9" fmla="*/ 39838 w 918023"/>
              <a:gd name="connsiteY9" fmla="*/ 711469 h 835699"/>
              <a:gd name="connsiteX10" fmla="*/ 81860 w 918023"/>
              <a:gd name="connsiteY10" fmla="*/ 763950 h 835699"/>
              <a:gd name="connsiteX11" fmla="*/ 140131 w 918023"/>
              <a:gd name="connsiteY11" fmla="*/ 835668 h 835699"/>
              <a:gd name="connsiteX12" fmla="*/ 301495 w 918023"/>
              <a:gd name="connsiteY12" fmla="*/ 754985 h 835699"/>
              <a:gd name="connsiteX13" fmla="*/ 431484 w 918023"/>
              <a:gd name="connsiteY13" fmla="*/ 674303 h 835699"/>
              <a:gd name="connsiteX14" fmla="*/ 606295 w 918023"/>
              <a:gd name="connsiteY14" fmla="*/ 521903 h 835699"/>
              <a:gd name="connsiteX15" fmla="*/ 731801 w 918023"/>
              <a:gd name="connsiteY15" fmla="*/ 373985 h 835699"/>
              <a:gd name="connsiteX16" fmla="*/ 918005 w 918023"/>
              <a:gd name="connsiteY16" fmla="*/ 33325 h 835699"/>
              <a:gd name="connsiteX0" fmla="*/ 918005 w 927636"/>
              <a:gd name="connsiteY0" fmla="*/ 38777 h 841151"/>
              <a:gd name="connsiteX1" fmla="*/ 884388 w 927636"/>
              <a:gd name="connsiteY1" fmla="*/ 5722 h 841151"/>
              <a:gd name="connsiteX2" fmla="*/ 742073 w 927636"/>
              <a:gd name="connsiteY2" fmla="*/ 21036 h 841151"/>
              <a:gd name="connsiteX3" fmla="*/ 557363 w 927636"/>
              <a:gd name="connsiteY3" fmla="*/ 62871 h 841151"/>
              <a:gd name="connsiteX4" fmla="*/ 413554 w 927636"/>
              <a:gd name="connsiteY4" fmla="*/ 117593 h 841151"/>
              <a:gd name="connsiteX5" fmla="*/ 243038 w 927636"/>
              <a:gd name="connsiteY5" fmla="*/ 205746 h 841151"/>
              <a:gd name="connsiteX6" fmla="*/ 167025 w 927636"/>
              <a:gd name="connsiteY6" fmla="*/ 271861 h 841151"/>
              <a:gd name="connsiteX7" fmla="*/ 131913 w 927636"/>
              <a:gd name="connsiteY7" fmla="*/ 294646 h 841151"/>
              <a:gd name="connsiteX8" fmla="*/ 49176 w 927636"/>
              <a:gd name="connsiteY8" fmla="*/ 407265 h 841151"/>
              <a:gd name="connsiteX9" fmla="*/ 57 w 927636"/>
              <a:gd name="connsiteY9" fmla="*/ 571245 h 841151"/>
              <a:gd name="connsiteX10" fmla="*/ 39838 w 927636"/>
              <a:gd name="connsiteY10" fmla="*/ 716921 h 841151"/>
              <a:gd name="connsiteX11" fmla="*/ 81860 w 927636"/>
              <a:gd name="connsiteY11" fmla="*/ 769402 h 841151"/>
              <a:gd name="connsiteX12" fmla="*/ 140131 w 927636"/>
              <a:gd name="connsiteY12" fmla="*/ 841120 h 841151"/>
              <a:gd name="connsiteX13" fmla="*/ 301495 w 927636"/>
              <a:gd name="connsiteY13" fmla="*/ 760437 h 841151"/>
              <a:gd name="connsiteX14" fmla="*/ 431484 w 927636"/>
              <a:gd name="connsiteY14" fmla="*/ 679755 h 841151"/>
              <a:gd name="connsiteX15" fmla="*/ 606295 w 927636"/>
              <a:gd name="connsiteY15" fmla="*/ 527355 h 841151"/>
              <a:gd name="connsiteX16" fmla="*/ 731801 w 927636"/>
              <a:gd name="connsiteY16" fmla="*/ 379437 h 841151"/>
              <a:gd name="connsiteX17" fmla="*/ 918005 w 927636"/>
              <a:gd name="connsiteY17" fmla="*/ 38777 h 841151"/>
              <a:gd name="connsiteX0" fmla="*/ 918005 w 943225"/>
              <a:gd name="connsiteY0" fmla="*/ 38777 h 841151"/>
              <a:gd name="connsiteX1" fmla="*/ 922488 w 943225"/>
              <a:gd name="connsiteY1" fmla="*/ 5722 h 841151"/>
              <a:gd name="connsiteX2" fmla="*/ 742073 w 943225"/>
              <a:gd name="connsiteY2" fmla="*/ 21036 h 841151"/>
              <a:gd name="connsiteX3" fmla="*/ 557363 w 943225"/>
              <a:gd name="connsiteY3" fmla="*/ 62871 h 841151"/>
              <a:gd name="connsiteX4" fmla="*/ 413554 w 943225"/>
              <a:gd name="connsiteY4" fmla="*/ 117593 h 841151"/>
              <a:gd name="connsiteX5" fmla="*/ 243038 w 943225"/>
              <a:gd name="connsiteY5" fmla="*/ 205746 h 841151"/>
              <a:gd name="connsiteX6" fmla="*/ 167025 w 943225"/>
              <a:gd name="connsiteY6" fmla="*/ 271861 h 841151"/>
              <a:gd name="connsiteX7" fmla="*/ 131913 w 943225"/>
              <a:gd name="connsiteY7" fmla="*/ 294646 h 841151"/>
              <a:gd name="connsiteX8" fmla="*/ 49176 w 943225"/>
              <a:gd name="connsiteY8" fmla="*/ 407265 h 841151"/>
              <a:gd name="connsiteX9" fmla="*/ 57 w 943225"/>
              <a:gd name="connsiteY9" fmla="*/ 571245 h 841151"/>
              <a:gd name="connsiteX10" fmla="*/ 39838 w 943225"/>
              <a:gd name="connsiteY10" fmla="*/ 716921 h 841151"/>
              <a:gd name="connsiteX11" fmla="*/ 81860 w 943225"/>
              <a:gd name="connsiteY11" fmla="*/ 769402 h 841151"/>
              <a:gd name="connsiteX12" fmla="*/ 140131 w 943225"/>
              <a:gd name="connsiteY12" fmla="*/ 841120 h 841151"/>
              <a:gd name="connsiteX13" fmla="*/ 301495 w 943225"/>
              <a:gd name="connsiteY13" fmla="*/ 760437 h 841151"/>
              <a:gd name="connsiteX14" fmla="*/ 431484 w 943225"/>
              <a:gd name="connsiteY14" fmla="*/ 679755 h 841151"/>
              <a:gd name="connsiteX15" fmla="*/ 606295 w 943225"/>
              <a:gd name="connsiteY15" fmla="*/ 527355 h 841151"/>
              <a:gd name="connsiteX16" fmla="*/ 731801 w 943225"/>
              <a:gd name="connsiteY16" fmla="*/ 379437 h 841151"/>
              <a:gd name="connsiteX17" fmla="*/ 918005 w 943225"/>
              <a:gd name="connsiteY17" fmla="*/ 38777 h 841151"/>
              <a:gd name="connsiteX0" fmla="*/ 879905 w 932678"/>
              <a:gd name="connsiteY0" fmla="*/ 116190 h 836014"/>
              <a:gd name="connsiteX1" fmla="*/ 922488 w 932678"/>
              <a:gd name="connsiteY1" fmla="*/ 585 h 836014"/>
              <a:gd name="connsiteX2" fmla="*/ 742073 w 932678"/>
              <a:gd name="connsiteY2" fmla="*/ 15899 h 836014"/>
              <a:gd name="connsiteX3" fmla="*/ 557363 w 932678"/>
              <a:gd name="connsiteY3" fmla="*/ 57734 h 836014"/>
              <a:gd name="connsiteX4" fmla="*/ 413554 w 932678"/>
              <a:gd name="connsiteY4" fmla="*/ 112456 h 836014"/>
              <a:gd name="connsiteX5" fmla="*/ 243038 w 932678"/>
              <a:gd name="connsiteY5" fmla="*/ 200609 h 836014"/>
              <a:gd name="connsiteX6" fmla="*/ 167025 w 932678"/>
              <a:gd name="connsiteY6" fmla="*/ 266724 h 836014"/>
              <a:gd name="connsiteX7" fmla="*/ 131913 w 932678"/>
              <a:gd name="connsiteY7" fmla="*/ 289509 h 836014"/>
              <a:gd name="connsiteX8" fmla="*/ 49176 w 932678"/>
              <a:gd name="connsiteY8" fmla="*/ 402128 h 836014"/>
              <a:gd name="connsiteX9" fmla="*/ 57 w 932678"/>
              <a:gd name="connsiteY9" fmla="*/ 566108 h 836014"/>
              <a:gd name="connsiteX10" fmla="*/ 39838 w 932678"/>
              <a:gd name="connsiteY10" fmla="*/ 711784 h 836014"/>
              <a:gd name="connsiteX11" fmla="*/ 81860 w 932678"/>
              <a:gd name="connsiteY11" fmla="*/ 764265 h 836014"/>
              <a:gd name="connsiteX12" fmla="*/ 140131 w 932678"/>
              <a:gd name="connsiteY12" fmla="*/ 835983 h 836014"/>
              <a:gd name="connsiteX13" fmla="*/ 301495 w 932678"/>
              <a:gd name="connsiteY13" fmla="*/ 755300 h 836014"/>
              <a:gd name="connsiteX14" fmla="*/ 431484 w 932678"/>
              <a:gd name="connsiteY14" fmla="*/ 674618 h 836014"/>
              <a:gd name="connsiteX15" fmla="*/ 606295 w 932678"/>
              <a:gd name="connsiteY15" fmla="*/ 522218 h 836014"/>
              <a:gd name="connsiteX16" fmla="*/ 731801 w 932678"/>
              <a:gd name="connsiteY16" fmla="*/ 374300 h 836014"/>
              <a:gd name="connsiteX17" fmla="*/ 879905 w 932678"/>
              <a:gd name="connsiteY17" fmla="*/ 116190 h 836014"/>
              <a:gd name="connsiteX0" fmla="*/ 889430 w 934316"/>
              <a:gd name="connsiteY0" fmla="*/ 119365 h 836014"/>
              <a:gd name="connsiteX1" fmla="*/ 922488 w 934316"/>
              <a:gd name="connsiteY1" fmla="*/ 585 h 836014"/>
              <a:gd name="connsiteX2" fmla="*/ 742073 w 934316"/>
              <a:gd name="connsiteY2" fmla="*/ 15899 h 836014"/>
              <a:gd name="connsiteX3" fmla="*/ 557363 w 934316"/>
              <a:gd name="connsiteY3" fmla="*/ 57734 h 836014"/>
              <a:gd name="connsiteX4" fmla="*/ 413554 w 934316"/>
              <a:gd name="connsiteY4" fmla="*/ 112456 h 836014"/>
              <a:gd name="connsiteX5" fmla="*/ 243038 w 934316"/>
              <a:gd name="connsiteY5" fmla="*/ 200609 h 836014"/>
              <a:gd name="connsiteX6" fmla="*/ 167025 w 934316"/>
              <a:gd name="connsiteY6" fmla="*/ 266724 h 836014"/>
              <a:gd name="connsiteX7" fmla="*/ 131913 w 934316"/>
              <a:gd name="connsiteY7" fmla="*/ 289509 h 836014"/>
              <a:gd name="connsiteX8" fmla="*/ 49176 w 934316"/>
              <a:gd name="connsiteY8" fmla="*/ 402128 h 836014"/>
              <a:gd name="connsiteX9" fmla="*/ 57 w 934316"/>
              <a:gd name="connsiteY9" fmla="*/ 566108 h 836014"/>
              <a:gd name="connsiteX10" fmla="*/ 39838 w 934316"/>
              <a:gd name="connsiteY10" fmla="*/ 711784 h 836014"/>
              <a:gd name="connsiteX11" fmla="*/ 81860 w 934316"/>
              <a:gd name="connsiteY11" fmla="*/ 764265 h 836014"/>
              <a:gd name="connsiteX12" fmla="*/ 140131 w 934316"/>
              <a:gd name="connsiteY12" fmla="*/ 835983 h 836014"/>
              <a:gd name="connsiteX13" fmla="*/ 301495 w 934316"/>
              <a:gd name="connsiteY13" fmla="*/ 755300 h 836014"/>
              <a:gd name="connsiteX14" fmla="*/ 431484 w 934316"/>
              <a:gd name="connsiteY14" fmla="*/ 674618 h 836014"/>
              <a:gd name="connsiteX15" fmla="*/ 606295 w 934316"/>
              <a:gd name="connsiteY15" fmla="*/ 522218 h 836014"/>
              <a:gd name="connsiteX16" fmla="*/ 731801 w 934316"/>
              <a:gd name="connsiteY16" fmla="*/ 374300 h 836014"/>
              <a:gd name="connsiteX17" fmla="*/ 889430 w 934316"/>
              <a:gd name="connsiteY17" fmla="*/ 119365 h 836014"/>
              <a:gd name="connsiteX0" fmla="*/ 889430 w 932117"/>
              <a:gd name="connsiteY0" fmla="*/ 119365 h 836014"/>
              <a:gd name="connsiteX1" fmla="*/ 922488 w 932117"/>
              <a:gd name="connsiteY1" fmla="*/ 585 h 836014"/>
              <a:gd name="connsiteX2" fmla="*/ 742073 w 932117"/>
              <a:gd name="connsiteY2" fmla="*/ 15899 h 836014"/>
              <a:gd name="connsiteX3" fmla="*/ 557363 w 932117"/>
              <a:gd name="connsiteY3" fmla="*/ 57734 h 836014"/>
              <a:gd name="connsiteX4" fmla="*/ 413554 w 932117"/>
              <a:gd name="connsiteY4" fmla="*/ 112456 h 836014"/>
              <a:gd name="connsiteX5" fmla="*/ 243038 w 932117"/>
              <a:gd name="connsiteY5" fmla="*/ 200609 h 836014"/>
              <a:gd name="connsiteX6" fmla="*/ 167025 w 932117"/>
              <a:gd name="connsiteY6" fmla="*/ 266724 h 836014"/>
              <a:gd name="connsiteX7" fmla="*/ 131913 w 932117"/>
              <a:gd name="connsiteY7" fmla="*/ 289509 h 836014"/>
              <a:gd name="connsiteX8" fmla="*/ 49176 w 932117"/>
              <a:gd name="connsiteY8" fmla="*/ 402128 h 836014"/>
              <a:gd name="connsiteX9" fmla="*/ 57 w 932117"/>
              <a:gd name="connsiteY9" fmla="*/ 566108 h 836014"/>
              <a:gd name="connsiteX10" fmla="*/ 39838 w 932117"/>
              <a:gd name="connsiteY10" fmla="*/ 711784 h 836014"/>
              <a:gd name="connsiteX11" fmla="*/ 81860 w 932117"/>
              <a:gd name="connsiteY11" fmla="*/ 764265 h 836014"/>
              <a:gd name="connsiteX12" fmla="*/ 140131 w 932117"/>
              <a:gd name="connsiteY12" fmla="*/ 835983 h 836014"/>
              <a:gd name="connsiteX13" fmla="*/ 301495 w 932117"/>
              <a:gd name="connsiteY13" fmla="*/ 755300 h 836014"/>
              <a:gd name="connsiteX14" fmla="*/ 431484 w 932117"/>
              <a:gd name="connsiteY14" fmla="*/ 674618 h 836014"/>
              <a:gd name="connsiteX15" fmla="*/ 606295 w 932117"/>
              <a:gd name="connsiteY15" fmla="*/ 522218 h 836014"/>
              <a:gd name="connsiteX16" fmla="*/ 820701 w 932117"/>
              <a:gd name="connsiteY16" fmla="*/ 266350 h 836014"/>
              <a:gd name="connsiteX17" fmla="*/ 889430 w 932117"/>
              <a:gd name="connsiteY17" fmla="*/ 119365 h 836014"/>
              <a:gd name="connsiteX0" fmla="*/ 889430 w 932117"/>
              <a:gd name="connsiteY0" fmla="*/ 119365 h 836014"/>
              <a:gd name="connsiteX1" fmla="*/ 922488 w 932117"/>
              <a:gd name="connsiteY1" fmla="*/ 585 h 836014"/>
              <a:gd name="connsiteX2" fmla="*/ 742073 w 932117"/>
              <a:gd name="connsiteY2" fmla="*/ 15899 h 836014"/>
              <a:gd name="connsiteX3" fmla="*/ 557363 w 932117"/>
              <a:gd name="connsiteY3" fmla="*/ 57734 h 836014"/>
              <a:gd name="connsiteX4" fmla="*/ 413554 w 932117"/>
              <a:gd name="connsiteY4" fmla="*/ 112456 h 836014"/>
              <a:gd name="connsiteX5" fmla="*/ 243038 w 932117"/>
              <a:gd name="connsiteY5" fmla="*/ 200609 h 836014"/>
              <a:gd name="connsiteX6" fmla="*/ 167025 w 932117"/>
              <a:gd name="connsiteY6" fmla="*/ 266724 h 836014"/>
              <a:gd name="connsiteX7" fmla="*/ 131913 w 932117"/>
              <a:gd name="connsiteY7" fmla="*/ 289509 h 836014"/>
              <a:gd name="connsiteX8" fmla="*/ 49176 w 932117"/>
              <a:gd name="connsiteY8" fmla="*/ 402128 h 836014"/>
              <a:gd name="connsiteX9" fmla="*/ 57 w 932117"/>
              <a:gd name="connsiteY9" fmla="*/ 566108 h 836014"/>
              <a:gd name="connsiteX10" fmla="*/ 39838 w 932117"/>
              <a:gd name="connsiteY10" fmla="*/ 711784 h 836014"/>
              <a:gd name="connsiteX11" fmla="*/ 81860 w 932117"/>
              <a:gd name="connsiteY11" fmla="*/ 764265 h 836014"/>
              <a:gd name="connsiteX12" fmla="*/ 140131 w 932117"/>
              <a:gd name="connsiteY12" fmla="*/ 835983 h 836014"/>
              <a:gd name="connsiteX13" fmla="*/ 301495 w 932117"/>
              <a:gd name="connsiteY13" fmla="*/ 755300 h 836014"/>
              <a:gd name="connsiteX14" fmla="*/ 431484 w 932117"/>
              <a:gd name="connsiteY14" fmla="*/ 674618 h 836014"/>
              <a:gd name="connsiteX15" fmla="*/ 647570 w 932117"/>
              <a:gd name="connsiteY15" fmla="*/ 519043 h 836014"/>
              <a:gd name="connsiteX16" fmla="*/ 820701 w 932117"/>
              <a:gd name="connsiteY16" fmla="*/ 266350 h 836014"/>
              <a:gd name="connsiteX17" fmla="*/ 889430 w 932117"/>
              <a:gd name="connsiteY17" fmla="*/ 119365 h 836014"/>
              <a:gd name="connsiteX0" fmla="*/ 889430 w 932117"/>
              <a:gd name="connsiteY0" fmla="*/ 119365 h 836014"/>
              <a:gd name="connsiteX1" fmla="*/ 922488 w 932117"/>
              <a:gd name="connsiteY1" fmla="*/ 585 h 836014"/>
              <a:gd name="connsiteX2" fmla="*/ 742073 w 932117"/>
              <a:gd name="connsiteY2" fmla="*/ 15899 h 836014"/>
              <a:gd name="connsiteX3" fmla="*/ 557363 w 932117"/>
              <a:gd name="connsiteY3" fmla="*/ 57734 h 836014"/>
              <a:gd name="connsiteX4" fmla="*/ 413554 w 932117"/>
              <a:gd name="connsiteY4" fmla="*/ 112456 h 836014"/>
              <a:gd name="connsiteX5" fmla="*/ 243038 w 932117"/>
              <a:gd name="connsiteY5" fmla="*/ 200609 h 836014"/>
              <a:gd name="connsiteX6" fmla="*/ 167025 w 932117"/>
              <a:gd name="connsiteY6" fmla="*/ 266724 h 836014"/>
              <a:gd name="connsiteX7" fmla="*/ 131913 w 932117"/>
              <a:gd name="connsiteY7" fmla="*/ 289509 h 836014"/>
              <a:gd name="connsiteX8" fmla="*/ 49176 w 932117"/>
              <a:gd name="connsiteY8" fmla="*/ 402128 h 836014"/>
              <a:gd name="connsiteX9" fmla="*/ 57 w 932117"/>
              <a:gd name="connsiteY9" fmla="*/ 566108 h 836014"/>
              <a:gd name="connsiteX10" fmla="*/ 39838 w 932117"/>
              <a:gd name="connsiteY10" fmla="*/ 711784 h 836014"/>
              <a:gd name="connsiteX11" fmla="*/ 81860 w 932117"/>
              <a:gd name="connsiteY11" fmla="*/ 764265 h 836014"/>
              <a:gd name="connsiteX12" fmla="*/ 140131 w 932117"/>
              <a:gd name="connsiteY12" fmla="*/ 835983 h 836014"/>
              <a:gd name="connsiteX13" fmla="*/ 301495 w 932117"/>
              <a:gd name="connsiteY13" fmla="*/ 755300 h 836014"/>
              <a:gd name="connsiteX14" fmla="*/ 441009 w 932117"/>
              <a:gd name="connsiteY14" fmla="*/ 700018 h 836014"/>
              <a:gd name="connsiteX15" fmla="*/ 647570 w 932117"/>
              <a:gd name="connsiteY15" fmla="*/ 519043 h 836014"/>
              <a:gd name="connsiteX16" fmla="*/ 820701 w 932117"/>
              <a:gd name="connsiteY16" fmla="*/ 266350 h 836014"/>
              <a:gd name="connsiteX17" fmla="*/ 889430 w 932117"/>
              <a:gd name="connsiteY17" fmla="*/ 119365 h 836014"/>
              <a:gd name="connsiteX0" fmla="*/ 889430 w 932117"/>
              <a:gd name="connsiteY0" fmla="*/ 119365 h 838263"/>
              <a:gd name="connsiteX1" fmla="*/ 922488 w 932117"/>
              <a:gd name="connsiteY1" fmla="*/ 585 h 838263"/>
              <a:gd name="connsiteX2" fmla="*/ 742073 w 932117"/>
              <a:gd name="connsiteY2" fmla="*/ 15899 h 838263"/>
              <a:gd name="connsiteX3" fmla="*/ 557363 w 932117"/>
              <a:gd name="connsiteY3" fmla="*/ 57734 h 838263"/>
              <a:gd name="connsiteX4" fmla="*/ 413554 w 932117"/>
              <a:gd name="connsiteY4" fmla="*/ 112456 h 838263"/>
              <a:gd name="connsiteX5" fmla="*/ 243038 w 932117"/>
              <a:gd name="connsiteY5" fmla="*/ 200609 h 838263"/>
              <a:gd name="connsiteX6" fmla="*/ 167025 w 932117"/>
              <a:gd name="connsiteY6" fmla="*/ 266724 h 838263"/>
              <a:gd name="connsiteX7" fmla="*/ 131913 w 932117"/>
              <a:gd name="connsiteY7" fmla="*/ 289509 h 838263"/>
              <a:gd name="connsiteX8" fmla="*/ 49176 w 932117"/>
              <a:gd name="connsiteY8" fmla="*/ 402128 h 838263"/>
              <a:gd name="connsiteX9" fmla="*/ 57 w 932117"/>
              <a:gd name="connsiteY9" fmla="*/ 566108 h 838263"/>
              <a:gd name="connsiteX10" fmla="*/ 39838 w 932117"/>
              <a:gd name="connsiteY10" fmla="*/ 711784 h 838263"/>
              <a:gd name="connsiteX11" fmla="*/ 81860 w 932117"/>
              <a:gd name="connsiteY11" fmla="*/ 764265 h 838263"/>
              <a:gd name="connsiteX12" fmla="*/ 140131 w 932117"/>
              <a:gd name="connsiteY12" fmla="*/ 835983 h 838263"/>
              <a:gd name="connsiteX13" fmla="*/ 253870 w 932117"/>
              <a:gd name="connsiteY13" fmla="*/ 809275 h 838263"/>
              <a:gd name="connsiteX14" fmla="*/ 441009 w 932117"/>
              <a:gd name="connsiteY14" fmla="*/ 700018 h 838263"/>
              <a:gd name="connsiteX15" fmla="*/ 647570 w 932117"/>
              <a:gd name="connsiteY15" fmla="*/ 519043 h 838263"/>
              <a:gd name="connsiteX16" fmla="*/ 820701 w 932117"/>
              <a:gd name="connsiteY16" fmla="*/ 266350 h 838263"/>
              <a:gd name="connsiteX17" fmla="*/ 889430 w 932117"/>
              <a:gd name="connsiteY17" fmla="*/ 119365 h 838263"/>
              <a:gd name="connsiteX0" fmla="*/ 889430 w 932117"/>
              <a:gd name="connsiteY0" fmla="*/ 119365 h 862473"/>
              <a:gd name="connsiteX1" fmla="*/ 922488 w 932117"/>
              <a:gd name="connsiteY1" fmla="*/ 585 h 862473"/>
              <a:gd name="connsiteX2" fmla="*/ 742073 w 932117"/>
              <a:gd name="connsiteY2" fmla="*/ 15899 h 862473"/>
              <a:gd name="connsiteX3" fmla="*/ 557363 w 932117"/>
              <a:gd name="connsiteY3" fmla="*/ 57734 h 862473"/>
              <a:gd name="connsiteX4" fmla="*/ 413554 w 932117"/>
              <a:gd name="connsiteY4" fmla="*/ 112456 h 862473"/>
              <a:gd name="connsiteX5" fmla="*/ 243038 w 932117"/>
              <a:gd name="connsiteY5" fmla="*/ 200609 h 862473"/>
              <a:gd name="connsiteX6" fmla="*/ 167025 w 932117"/>
              <a:gd name="connsiteY6" fmla="*/ 266724 h 862473"/>
              <a:gd name="connsiteX7" fmla="*/ 131913 w 932117"/>
              <a:gd name="connsiteY7" fmla="*/ 289509 h 862473"/>
              <a:gd name="connsiteX8" fmla="*/ 49176 w 932117"/>
              <a:gd name="connsiteY8" fmla="*/ 402128 h 862473"/>
              <a:gd name="connsiteX9" fmla="*/ 57 w 932117"/>
              <a:gd name="connsiteY9" fmla="*/ 566108 h 862473"/>
              <a:gd name="connsiteX10" fmla="*/ 39838 w 932117"/>
              <a:gd name="connsiteY10" fmla="*/ 711784 h 862473"/>
              <a:gd name="connsiteX11" fmla="*/ 81860 w 932117"/>
              <a:gd name="connsiteY11" fmla="*/ 764265 h 862473"/>
              <a:gd name="connsiteX12" fmla="*/ 140131 w 932117"/>
              <a:gd name="connsiteY12" fmla="*/ 861383 h 862473"/>
              <a:gd name="connsiteX13" fmla="*/ 253870 w 932117"/>
              <a:gd name="connsiteY13" fmla="*/ 809275 h 862473"/>
              <a:gd name="connsiteX14" fmla="*/ 441009 w 932117"/>
              <a:gd name="connsiteY14" fmla="*/ 700018 h 862473"/>
              <a:gd name="connsiteX15" fmla="*/ 647570 w 932117"/>
              <a:gd name="connsiteY15" fmla="*/ 519043 h 862473"/>
              <a:gd name="connsiteX16" fmla="*/ 820701 w 932117"/>
              <a:gd name="connsiteY16" fmla="*/ 266350 h 862473"/>
              <a:gd name="connsiteX17" fmla="*/ 889430 w 932117"/>
              <a:gd name="connsiteY17" fmla="*/ 119365 h 862473"/>
              <a:gd name="connsiteX0" fmla="*/ 889430 w 932117"/>
              <a:gd name="connsiteY0" fmla="*/ 119365 h 862113"/>
              <a:gd name="connsiteX1" fmla="*/ 922488 w 932117"/>
              <a:gd name="connsiteY1" fmla="*/ 585 h 862113"/>
              <a:gd name="connsiteX2" fmla="*/ 742073 w 932117"/>
              <a:gd name="connsiteY2" fmla="*/ 15899 h 862113"/>
              <a:gd name="connsiteX3" fmla="*/ 557363 w 932117"/>
              <a:gd name="connsiteY3" fmla="*/ 57734 h 862113"/>
              <a:gd name="connsiteX4" fmla="*/ 413554 w 932117"/>
              <a:gd name="connsiteY4" fmla="*/ 112456 h 862113"/>
              <a:gd name="connsiteX5" fmla="*/ 243038 w 932117"/>
              <a:gd name="connsiteY5" fmla="*/ 200609 h 862113"/>
              <a:gd name="connsiteX6" fmla="*/ 167025 w 932117"/>
              <a:gd name="connsiteY6" fmla="*/ 266724 h 862113"/>
              <a:gd name="connsiteX7" fmla="*/ 131913 w 932117"/>
              <a:gd name="connsiteY7" fmla="*/ 289509 h 862113"/>
              <a:gd name="connsiteX8" fmla="*/ 49176 w 932117"/>
              <a:gd name="connsiteY8" fmla="*/ 402128 h 862113"/>
              <a:gd name="connsiteX9" fmla="*/ 57 w 932117"/>
              <a:gd name="connsiteY9" fmla="*/ 566108 h 862113"/>
              <a:gd name="connsiteX10" fmla="*/ 39838 w 932117"/>
              <a:gd name="connsiteY10" fmla="*/ 711784 h 862113"/>
              <a:gd name="connsiteX11" fmla="*/ 65985 w 932117"/>
              <a:gd name="connsiteY11" fmla="*/ 773790 h 862113"/>
              <a:gd name="connsiteX12" fmla="*/ 140131 w 932117"/>
              <a:gd name="connsiteY12" fmla="*/ 861383 h 862113"/>
              <a:gd name="connsiteX13" fmla="*/ 253870 w 932117"/>
              <a:gd name="connsiteY13" fmla="*/ 809275 h 862113"/>
              <a:gd name="connsiteX14" fmla="*/ 441009 w 932117"/>
              <a:gd name="connsiteY14" fmla="*/ 700018 h 862113"/>
              <a:gd name="connsiteX15" fmla="*/ 647570 w 932117"/>
              <a:gd name="connsiteY15" fmla="*/ 519043 h 862113"/>
              <a:gd name="connsiteX16" fmla="*/ 820701 w 932117"/>
              <a:gd name="connsiteY16" fmla="*/ 266350 h 862113"/>
              <a:gd name="connsiteX17" fmla="*/ 889430 w 932117"/>
              <a:gd name="connsiteY17" fmla="*/ 119365 h 862113"/>
              <a:gd name="connsiteX0" fmla="*/ 889811 w 932498"/>
              <a:gd name="connsiteY0" fmla="*/ 119365 h 862113"/>
              <a:gd name="connsiteX1" fmla="*/ 922869 w 932498"/>
              <a:gd name="connsiteY1" fmla="*/ 585 h 862113"/>
              <a:gd name="connsiteX2" fmla="*/ 742454 w 932498"/>
              <a:gd name="connsiteY2" fmla="*/ 15899 h 862113"/>
              <a:gd name="connsiteX3" fmla="*/ 557744 w 932498"/>
              <a:gd name="connsiteY3" fmla="*/ 57734 h 862113"/>
              <a:gd name="connsiteX4" fmla="*/ 413935 w 932498"/>
              <a:gd name="connsiteY4" fmla="*/ 112456 h 862113"/>
              <a:gd name="connsiteX5" fmla="*/ 243419 w 932498"/>
              <a:gd name="connsiteY5" fmla="*/ 200609 h 862113"/>
              <a:gd name="connsiteX6" fmla="*/ 167406 w 932498"/>
              <a:gd name="connsiteY6" fmla="*/ 266724 h 862113"/>
              <a:gd name="connsiteX7" fmla="*/ 132294 w 932498"/>
              <a:gd name="connsiteY7" fmla="*/ 289509 h 862113"/>
              <a:gd name="connsiteX8" fmla="*/ 49557 w 932498"/>
              <a:gd name="connsiteY8" fmla="*/ 402128 h 862113"/>
              <a:gd name="connsiteX9" fmla="*/ 438 w 932498"/>
              <a:gd name="connsiteY9" fmla="*/ 566108 h 862113"/>
              <a:gd name="connsiteX10" fmla="*/ 27519 w 932498"/>
              <a:gd name="connsiteY10" fmla="*/ 711784 h 862113"/>
              <a:gd name="connsiteX11" fmla="*/ 66366 w 932498"/>
              <a:gd name="connsiteY11" fmla="*/ 773790 h 862113"/>
              <a:gd name="connsiteX12" fmla="*/ 140512 w 932498"/>
              <a:gd name="connsiteY12" fmla="*/ 861383 h 862113"/>
              <a:gd name="connsiteX13" fmla="*/ 254251 w 932498"/>
              <a:gd name="connsiteY13" fmla="*/ 809275 h 862113"/>
              <a:gd name="connsiteX14" fmla="*/ 441390 w 932498"/>
              <a:gd name="connsiteY14" fmla="*/ 700018 h 862113"/>
              <a:gd name="connsiteX15" fmla="*/ 647951 w 932498"/>
              <a:gd name="connsiteY15" fmla="*/ 519043 h 862113"/>
              <a:gd name="connsiteX16" fmla="*/ 821082 w 932498"/>
              <a:gd name="connsiteY16" fmla="*/ 266350 h 862113"/>
              <a:gd name="connsiteX17" fmla="*/ 889811 w 932498"/>
              <a:gd name="connsiteY17" fmla="*/ 119365 h 862113"/>
              <a:gd name="connsiteX0" fmla="*/ 889811 w 941017"/>
              <a:gd name="connsiteY0" fmla="*/ 125530 h 868278"/>
              <a:gd name="connsiteX1" fmla="*/ 932394 w 941017"/>
              <a:gd name="connsiteY1" fmla="*/ 400 h 868278"/>
              <a:gd name="connsiteX2" fmla="*/ 742454 w 941017"/>
              <a:gd name="connsiteY2" fmla="*/ 22064 h 868278"/>
              <a:gd name="connsiteX3" fmla="*/ 557744 w 941017"/>
              <a:gd name="connsiteY3" fmla="*/ 63899 h 868278"/>
              <a:gd name="connsiteX4" fmla="*/ 413935 w 941017"/>
              <a:gd name="connsiteY4" fmla="*/ 118621 h 868278"/>
              <a:gd name="connsiteX5" fmla="*/ 243419 w 941017"/>
              <a:gd name="connsiteY5" fmla="*/ 206774 h 868278"/>
              <a:gd name="connsiteX6" fmla="*/ 167406 w 941017"/>
              <a:gd name="connsiteY6" fmla="*/ 272889 h 868278"/>
              <a:gd name="connsiteX7" fmla="*/ 132294 w 941017"/>
              <a:gd name="connsiteY7" fmla="*/ 295674 h 868278"/>
              <a:gd name="connsiteX8" fmla="*/ 49557 w 941017"/>
              <a:gd name="connsiteY8" fmla="*/ 408293 h 868278"/>
              <a:gd name="connsiteX9" fmla="*/ 438 w 941017"/>
              <a:gd name="connsiteY9" fmla="*/ 572273 h 868278"/>
              <a:gd name="connsiteX10" fmla="*/ 27519 w 941017"/>
              <a:gd name="connsiteY10" fmla="*/ 717949 h 868278"/>
              <a:gd name="connsiteX11" fmla="*/ 66366 w 941017"/>
              <a:gd name="connsiteY11" fmla="*/ 779955 h 868278"/>
              <a:gd name="connsiteX12" fmla="*/ 140512 w 941017"/>
              <a:gd name="connsiteY12" fmla="*/ 867548 h 868278"/>
              <a:gd name="connsiteX13" fmla="*/ 254251 w 941017"/>
              <a:gd name="connsiteY13" fmla="*/ 815440 h 868278"/>
              <a:gd name="connsiteX14" fmla="*/ 441390 w 941017"/>
              <a:gd name="connsiteY14" fmla="*/ 706183 h 868278"/>
              <a:gd name="connsiteX15" fmla="*/ 647951 w 941017"/>
              <a:gd name="connsiteY15" fmla="*/ 525208 h 868278"/>
              <a:gd name="connsiteX16" fmla="*/ 821082 w 941017"/>
              <a:gd name="connsiteY16" fmla="*/ 272515 h 868278"/>
              <a:gd name="connsiteX17" fmla="*/ 889811 w 941017"/>
              <a:gd name="connsiteY17" fmla="*/ 125530 h 868278"/>
              <a:gd name="connsiteX0" fmla="*/ 889811 w 941017"/>
              <a:gd name="connsiteY0" fmla="*/ 125530 h 862051"/>
              <a:gd name="connsiteX1" fmla="*/ 932394 w 941017"/>
              <a:gd name="connsiteY1" fmla="*/ 400 h 862051"/>
              <a:gd name="connsiteX2" fmla="*/ 742454 w 941017"/>
              <a:gd name="connsiteY2" fmla="*/ 22064 h 862051"/>
              <a:gd name="connsiteX3" fmla="*/ 557744 w 941017"/>
              <a:gd name="connsiteY3" fmla="*/ 63899 h 862051"/>
              <a:gd name="connsiteX4" fmla="*/ 413935 w 941017"/>
              <a:gd name="connsiteY4" fmla="*/ 118621 h 862051"/>
              <a:gd name="connsiteX5" fmla="*/ 243419 w 941017"/>
              <a:gd name="connsiteY5" fmla="*/ 206774 h 862051"/>
              <a:gd name="connsiteX6" fmla="*/ 167406 w 941017"/>
              <a:gd name="connsiteY6" fmla="*/ 272889 h 862051"/>
              <a:gd name="connsiteX7" fmla="*/ 132294 w 941017"/>
              <a:gd name="connsiteY7" fmla="*/ 295674 h 862051"/>
              <a:gd name="connsiteX8" fmla="*/ 49557 w 941017"/>
              <a:gd name="connsiteY8" fmla="*/ 408293 h 862051"/>
              <a:gd name="connsiteX9" fmla="*/ 438 w 941017"/>
              <a:gd name="connsiteY9" fmla="*/ 572273 h 862051"/>
              <a:gd name="connsiteX10" fmla="*/ 27519 w 941017"/>
              <a:gd name="connsiteY10" fmla="*/ 717949 h 862051"/>
              <a:gd name="connsiteX11" fmla="*/ 66366 w 941017"/>
              <a:gd name="connsiteY11" fmla="*/ 779955 h 862051"/>
              <a:gd name="connsiteX12" fmla="*/ 124637 w 941017"/>
              <a:gd name="connsiteY12" fmla="*/ 861198 h 862051"/>
              <a:gd name="connsiteX13" fmla="*/ 254251 w 941017"/>
              <a:gd name="connsiteY13" fmla="*/ 815440 h 862051"/>
              <a:gd name="connsiteX14" fmla="*/ 441390 w 941017"/>
              <a:gd name="connsiteY14" fmla="*/ 706183 h 862051"/>
              <a:gd name="connsiteX15" fmla="*/ 647951 w 941017"/>
              <a:gd name="connsiteY15" fmla="*/ 525208 h 862051"/>
              <a:gd name="connsiteX16" fmla="*/ 821082 w 941017"/>
              <a:gd name="connsiteY16" fmla="*/ 272515 h 862051"/>
              <a:gd name="connsiteX17" fmla="*/ 889811 w 941017"/>
              <a:gd name="connsiteY17" fmla="*/ 125530 h 862051"/>
              <a:gd name="connsiteX0" fmla="*/ 889811 w 941017"/>
              <a:gd name="connsiteY0" fmla="*/ 125530 h 862051"/>
              <a:gd name="connsiteX1" fmla="*/ 932394 w 941017"/>
              <a:gd name="connsiteY1" fmla="*/ 400 h 862051"/>
              <a:gd name="connsiteX2" fmla="*/ 742454 w 941017"/>
              <a:gd name="connsiteY2" fmla="*/ 22064 h 862051"/>
              <a:gd name="connsiteX3" fmla="*/ 557744 w 941017"/>
              <a:gd name="connsiteY3" fmla="*/ 63899 h 862051"/>
              <a:gd name="connsiteX4" fmla="*/ 413935 w 941017"/>
              <a:gd name="connsiteY4" fmla="*/ 118621 h 862051"/>
              <a:gd name="connsiteX5" fmla="*/ 243419 w 941017"/>
              <a:gd name="connsiteY5" fmla="*/ 206774 h 862051"/>
              <a:gd name="connsiteX6" fmla="*/ 167406 w 941017"/>
              <a:gd name="connsiteY6" fmla="*/ 272889 h 862051"/>
              <a:gd name="connsiteX7" fmla="*/ 132294 w 941017"/>
              <a:gd name="connsiteY7" fmla="*/ 295674 h 862051"/>
              <a:gd name="connsiteX8" fmla="*/ 49557 w 941017"/>
              <a:gd name="connsiteY8" fmla="*/ 408293 h 862051"/>
              <a:gd name="connsiteX9" fmla="*/ 438 w 941017"/>
              <a:gd name="connsiteY9" fmla="*/ 572273 h 862051"/>
              <a:gd name="connsiteX10" fmla="*/ 27519 w 941017"/>
              <a:gd name="connsiteY10" fmla="*/ 717949 h 862051"/>
              <a:gd name="connsiteX11" fmla="*/ 66366 w 941017"/>
              <a:gd name="connsiteY11" fmla="*/ 779955 h 862051"/>
              <a:gd name="connsiteX12" fmla="*/ 121462 w 941017"/>
              <a:gd name="connsiteY12" fmla="*/ 861198 h 862051"/>
              <a:gd name="connsiteX13" fmla="*/ 254251 w 941017"/>
              <a:gd name="connsiteY13" fmla="*/ 815440 h 862051"/>
              <a:gd name="connsiteX14" fmla="*/ 441390 w 941017"/>
              <a:gd name="connsiteY14" fmla="*/ 706183 h 862051"/>
              <a:gd name="connsiteX15" fmla="*/ 647951 w 941017"/>
              <a:gd name="connsiteY15" fmla="*/ 525208 h 862051"/>
              <a:gd name="connsiteX16" fmla="*/ 821082 w 941017"/>
              <a:gd name="connsiteY16" fmla="*/ 272515 h 862051"/>
              <a:gd name="connsiteX17" fmla="*/ 889811 w 941017"/>
              <a:gd name="connsiteY17" fmla="*/ 125530 h 862051"/>
              <a:gd name="connsiteX0" fmla="*/ 890093 w 941299"/>
              <a:gd name="connsiteY0" fmla="*/ 125530 h 865249"/>
              <a:gd name="connsiteX1" fmla="*/ 932676 w 941299"/>
              <a:gd name="connsiteY1" fmla="*/ 400 h 865249"/>
              <a:gd name="connsiteX2" fmla="*/ 742736 w 941299"/>
              <a:gd name="connsiteY2" fmla="*/ 22064 h 865249"/>
              <a:gd name="connsiteX3" fmla="*/ 558026 w 941299"/>
              <a:gd name="connsiteY3" fmla="*/ 63899 h 865249"/>
              <a:gd name="connsiteX4" fmla="*/ 414217 w 941299"/>
              <a:gd name="connsiteY4" fmla="*/ 118621 h 865249"/>
              <a:gd name="connsiteX5" fmla="*/ 243701 w 941299"/>
              <a:gd name="connsiteY5" fmla="*/ 206774 h 865249"/>
              <a:gd name="connsiteX6" fmla="*/ 167688 w 941299"/>
              <a:gd name="connsiteY6" fmla="*/ 272889 h 865249"/>
              <a:gd name="connsiteX7" fmla="*/ 132576 w 941299"/>
              <a:gd name="connsiteY7" fmla="*/ 295674 h 865249"/>
              <a:gd name="connsiteX8" fmla="*/ 49839 w 941299"/>
              <a:gd name="connsiteY8" fmla="*/ 408293 h 865249"/>
              <a:gd name="connsiteX9" fmla="*/ 720 w 941299"/>
              <a:gd name="connsiteY9" fmla="*/ 572273 h 865249"/>
              <a:gd name="connsiteX10" fmla="*/ 27801 w 941299"/>
              <a:gd name="connsiteY10" fmla="*/ 717949 h 865249"/>
              <a:gd name="connsiteX11" fmla="*/ 121744 w 941299"/>
              <a:gd name="connsiteY11" fmla="*/ 861198 h 865249"/>
              <a:gd name="connsiteX12" fmla="*/ 254533 w 941299"/>
              <a:gd name="connsiteY12" fmla="*/ 815440 h 865249"/>
              <a:gd name="connsiteX13" fmla="*/ 441672 w 941299"/>
              <a:gd name="connsiteY13" fmla="*/ 706183 h 865249"/>
              <a:gd name="connsiteX14" fmla="*/ 648233 w 941299"/>
              <a:gd name="connsiteY14" fmla="*/ 525208 h 865249"/>
              <a:gd name="connsiteX15" fmla="*/ 821364 w 941299"/>
              <a:gd name="connsiteY15" fmla="*/ 272515 h 865249"/>
              <a:gd name="connsiteX16" fmla="*/ 890093 w 941299"/>
              <a:gd name="connsiteY16" fmla="*/ 125530 h 865249"/>
              <a:gd name="connsiteX0" fmla="*/ 899618 w 942508"/>
              <a:gd name="connsiteY0" fmla="*/ 125530 h 865249"/>
              <a:gd name="connsiteX1" fmla="*/ 932676 w 942508"/>
              <a:gd name="connsiteY1" fmla="*/ 400 h 865249"/>
              <a:gd name="connsiteX2" fmla="*/ 742736 w 942508"/>
              <a:gd name="connsiteY2" fmla="*/ 22064 h 865249"/>
              <a:gd name="connsiteX3" fmla="*/ 558026 w 942508"/>
              <a:gd name="connsiteY3" fmla="*/ 63899 h 865249"/>
              <a:gd name="connsiteX4" fmla="*/ 414217 w 942508"/>
              <a:gd name="connsiteY4" fmla="*/ 118621 h 865249"/>
              <a:gd name="connsiteX5" fmla="*/ 243701 w 942508"/>
              <a:gd name="connsiteY5" fmla="*/ 206774 h 865249"/>
              <a:gd name="connsiteX6" fmla="*/ 167688 w 942508"/>
              <a:gd name="connsiteY6" fmla="*/ 272889 h 865249"/>
              <a:gd name="connsiteX7" fmla="*/ 132576 w 942508"/>
              <a:gd name="connsiteY7" fmla="*/ 295674 h 865249"/>
              <a:gd name="connsiteX8" fmla="*/ 49839 w 942508"/>
              <a:gd name="connsiteY8" fmla="*/ 408293 h 865249"/>
              <a:gd name="connsiteX9" fmla="*/ 720 w 942508"/>
              <a:gd name="connsiteY9" fmla="*/ 572273 h 865249"/>
              <a:gd name="connsiteX10" fmla="*/ 27801 w 942508"/>
              <a:gd name="connsiteY10" fmla="*/ 717949 h 865249"/>
              <a:gd name="connsiteX11" fmla="*/ 121744 w 942508"/>
              <a:gd name="connsiteY11" fmla="*/ 861198 h 865249"/>
              <a:gd name="connsiteX12" fmla="*/ 254533 w 942508"/>
              <a:gd name="connsiteY12" fmla="*/ 815440 h 865249"/>
              <a:gd name="connsiteX13" fmla="*/ 441672 w 942508"/>
              <a:gd name="connsiteY13" fmla="*/ 706183 h 865249"/>
              <a:gd name="connsiteX14" fmla="*/ 648233 w 942508"/>
              <a:gd name="connsiteY14" fmla="*/ 525208 h 865249"/>
              <a:gd name="connsiteX15" fmla="*/ 821364 w 942508"/>
              <a:gd name="connsiteY15" fmla="*/ 272515 h 865249"/>
              <a:gd name="connsiteX16" fmla="*/ 899618 w 942508"/>
              <a:gd name="connsiteY16" fmla="*/ 125530 h 865249"/>
              <a:gd name="connsiteX0" fmla="*/ 896443 w 942071"/>
              <a:gd name="connsiteY0" fmla="*/ 116005 h 865249"/>
              <a:gd name="connsiteX1" fmla="*/ 932676 w 942071"/>
              <a:gd name="connsiteY1" fmla="*/ 400 h 865249"/>
              <a:gd name="connsiteX2" fmla="*/ 742736 w 942071"/>
              <a:gd name="connsiteY2" fmla="*/ 22064 h 865249"/>
              <a:gd name="connsiteX3" fmla="*/ 558026 w 942071"/>
              <a:gd name="connsiteY3" fmla="*/ 63899 h 865249"/>
              <a:gd name="connsiteX4" fmla="*/ 414217 w 942071"/>
              <a:gd name="connsiteY4" fmla="*/ 118621 h 865249"/>
              <a:gd name="connsiteX5" fmla="*/ 243701 w 942071"/>
              <a:gd name="connsiteY5" fmla="*/ 206774 h 865249"/>
              <a:gd name="connsiteX6" fmla="*/ 167688 w 942071"/>
              <a:gd name="connsiteY6" fmla="*/ 272889 h 865249"/>
              <a:gd name="connsiteX7" fmla="*/ 132576 w 942071"/>
              <a:gd name="connsiteY7" fmla="*/ 295674 h 865249"/>
              <a:gd name="connsiteX8" fmla="*/ 49839 w 942071"/>
              <a:gd name="connsiteY8" fmla="*/ 408293 h 865249"/>
              <a:gd name="connsiteX9" fmla="*/ 720 w 942071"/>
              <a:gd name="connsiteY9" fmla="*/ 572273 h 865249"/>
              <a:gd name="connsiteX10" fmla="*/ 27801 w 942071"/>
              <a:gd name="connsiteY10" fmla="*/ 717949 h 865249"/>
              <a:gd name="connsiteX11" fmla="*/ 121744 w 942071"/>
              <a:gd name="connsiteY11" fmla="*/ 861198 h 865249"/>
              <a:gd name="connsiteX12" fmla="*/ 254533 w 942071"/>
              <a:gd name="connsiteY12" fmla="*/ 815440 h 865249"/>
              <a:gd name="connsiteX13" fmla="*/ 441672 w 942071"/>
              <a:gd name="connsiteY13" fmla="*/ 706183 h 865249"/>
              <a:gd name="connsiteX14" fmla="*/ 648233 w 942071"/>
              <a:gd name="connsiteY14" fmla="*/ 525208 h 865249"/>
              <a:gd name="connsiteX15" fmla="*/ 821364 w 942071"/>
              <a:gd name="connsiteY15" fmla="*/ 272515 h 865249"/>
              <a:gd name="connsiteX16" fmla="*/ 896443 w 942071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14217 w 939264"/>
              <a:gd name="connsiteY4" fmla="*/ 118621 h 865249"/>
              <a:gd name="connsiteX5" fmla="*/ 243701 w 939264"/>
              <a:gd name="connsiteY5" fmla="*/ 206774 h 865249"/>
              <a:gd name="connsiteX6" fmla="*/ 167688 w 939264"/>
              <a:gd name="connsiteY6" fmla="*/ 272889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14217 w 939264"/>
              <a:gd name="connsiteY4" fmla="*/ 118621 h 865249"/>
              <a:gd name="connsiteX5" fmla="*/ 243701 w 939264"/>
              <a:gd name="connsiteY5" fmla="*/ 206774 h 865249"/>
              <a:gd name="connsiteX6" fmla="*/ 173784 w 939264"/>
              <a:gd name="connsiteY6" fmla="*/ 251553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14217 w 939264"/>
              <a:gd name="connsiteY4" fmla="*/ 118621 h 865249"/>
              <a:gd name="connsiteX5" fmla="*/ 301613 w 939264"/>
              <a:gd name="connsiteY5" fmla="*/ 167150 h 865249"/>
              <a:gd name="connsiteX6" fmla="*/ 173784 w 939264"/>
              <a:gd name="connsiteY6" fmla="*/ 251553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23361 w 939264"/>
              <a:gd name="connsiteY4" fmla="*/ 106429 h 865249"/>
              <a:gd name="connsiteX5" fmla="*/ 301613 w 939264"/>
              <a:gd name="connsiteY5" fmla="*/ 167150 h 865249"/>
              <a:gd name="connsiteX6" fmla="*/ 173784 w 939264"/>
              <a:gd name="connsiteY6" fmla="*/ 251553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23361 w 939264"/>
              <a:gd name="connsiteY4" fmla="*/ 106429 h 865249"/>
              <a:gd name="connsiteX5" fmla="*/ 301613 w 939264"/>
              <a:gd name="connsiteY5" fmla="*/ 167150 h 865249"/>
              <a:gd name="connsiteX6" fmla="*/ 213408 w 939264"/>
              <a:gd name="connsiteY6" fmla="*/ 224121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39264" h="865249">
                <a:moveTo>
                  <a:pt x="896443" y="116005"/>
                </a:moveTo>
                <a:cubicBezTo>
                  <a:pt x="914466" y="70653"/>
                  <a:pt x="958823" y="3357"/>
                  <a:pt x="929501" y="400"/>
                </a:cubicBezTo>
                <a:cubicBezTo>
                  <a:pt x="900179" y="-2557"/>
                  <a:pt x="804648" y="11481"/>
                  <a:pt x="742736" y="22064"/>
                </a:cubicBezTo>
                <a:cubicBezTo>
                  <a:pt x="680824" y="32647"/>
                  <a:pt x="600608" y="51510"/>
                  <a:pt x="558026" y="63899"/>
                </a:cubicBezTo>
                <a:cubicBezTo>
                  <a:pt x="515444" y="76288"/>
                  <a:pt x="466096" y="89221"/>
                  <a:pt x="423361" y="106429"/>
                </a:cubicBezTo>
                <a:cubicBezTo>
                  <a:pt x="380626" y="123637"/>
                  <a:pt x="342701" y="141439"/>
                  <a:pt x="301613" y="167150"/>
                </a:cubicBezTo>
                <a:cubicBezTo>
                  <a:pt x="260525" y="192861"/>
                  <a:pt x="241581" y="202700"/>
                  <a:pt x="213408" y="224121"/>
                </a:cubicBezTo>
                <a:cubicBezTo>
                  <a:pt x="185235" y="245542"/>
                  <a:pt x="152217" y="273107"/>
                  <a:pt x="132576" y="295674"/>
                </a:cubicBezTo>
                <a:cubicBezTo>
                  <a:pt x="112935" y="318241"/>
                  <a:pt x="71815" y="362193"/>
                  <a:pt x="49839" y="408293"/>
                </a:cubicBezTo>
                <a:cubicBezTo>
                  <a:pt x="27863" y="454393"/>
                  <a:pt x="4393" y="520664"/>
                  <a:pt x="720" y="572273"/>
                </a:cubicBezTo>
                <a:cubicBezTo>
                  <a:pt x="-2953" y="623882"/>
                  <a:pt x="7630" y="669795"/>
                  <a:pt x="27801" y="717949"/>
                </a:cubicBezTo>
                <a:cubicBezTo>
                  <a:pt x="47972" y="766103"/>
                  <a:pt x="83955" y="844949"/>
                  <a:pt x="121744" y="861198"/>
                </a:cubicBezTo>
                <a:cubicBezTo>
                  <a:pt x="159533" y="877447"/>
                  <a:pt x="201212" y="841276"/>
                  <a:pt x="254533" y="815440"/>
                </a:cubicBezTo>
                <a:cubicBezTo>
                  <a:pt x="307854" y="789604"/>
                  <a:pt x="376055" y="754555"/>
                  <a:pt x="441672" y="706183"/>
                </a:cubicBezTo>
                <a:cubicBezTo>
                  <a:pt x="507289" y="657811"/>
                  <a:pt x="598180" y="575261"/>
                  <a:pt x="648233" y="525208"/>
                </a:cubicBezTo>
                <a:cubicBezTo>
                  <a:pt x="698286" y="475155"/>
                  <a:pt x="779996" y="340716"/>
                  <a:pt x="821364" y="272515"/>
                </a:cubicBezTo>
                <a:cubicBezTo>
                  <a:pt x="862732" y="204314"/>
                  <a:pt x="878420" y="161358"/>
                  <a:pt x="896443" y="11600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</p:spTree>
    <p:extLst>
      <p:ext uri="{BB962C8B-B14F-4D97-AF65-F5344CB8AC3E}">
        <p14:creationId xmlns:p14="http://schemas.microsoft.com/office/powerpoint/2010/main" val="380214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DD85D0EE-CCAF-444A-9C8B-4B609296BE32}"/>
              </a:ext>
            </a:extLst>
          </p:cNvPr>
          <p:cNvSpPr/>
          <p:nvPr/>
        </p:nvSpPr>
        <p:spPr>
          <a:xfrm>
            <a:off x="1192021" y="2110602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977040B0-8797-4E4A-B18A-5DEA3069532D}"/>
              </a:ext>
            </a:extLst>
          </p:cNvPr>
          <p:cNvSpPr/>
          <p:nvPr/>
        </p:nvSpPr>
        <p:spPr>
          <a:xfrm>
            <a:off x="1547213" y="2361786"/>
            <a:ext cx="2526322" cy="197358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13310EB6-65CC-4EA6-8B78-778352C8924A}"/>
                  </a:ext>
                </a:extLst>
              </p:cNvPr>
              <p:cNvSpPr txBox="1"/>
              <p:nvPr/>
            </p:nvSpPr>
            <p:spPr>
              <a:xfrm>
                <a:off x="702469" y="1708140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13310EB6-65CC-4EA6-8B78-778352C89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9" y="1708140"/>
                <a:ext cx="844743" cy="369332"/>
              </a:xfrm>
              <a:prstGeom prst="rect">
                <a:avLst/>
              </a:prstGeom>
              <a:blipFill>
                <a:blip r:embed="rId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e 21">
            <a:extLst>
              <a:ext uri="{FF2B5EF4-FFF2-40B4-BE49-F238E27FC236}">
                <a16:creationId xmlns:a16="http://schemas.microsoft.com/office/drawing/2014/main" id="{19D72FBF-1222-446D-B112-A405D725DB83}"/>
              </a:ext>
            </a:extLst>
          </p:cNvPr>
          <p:cNvSpPr/>
          <p:nvPr/>
        </p:nvSpPr>
        <p:spPr>
          <a:xfrm>
            <a:off x="2343384" y="3150059"/>
            <a:ext cx="1538537" cy="101910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04635CC9-1F71-4F2E-8D20-60C3F82ED559}"/>
                  </a:ext>
                </a:extLst>
              </p:cNvPr>
              <p:cNvSpPr txBox="1"/>
              <p:nvPr/>
            </p:nvSpPr>
            <p:spPr>
              <a:xfrm>
                <a:off x="1709494" y="2773654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04635CC9-1F71-4F2E-8D20-60C3F82ED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494" y="2773654"/>
                <a:ext cx="844743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ttangolo 24">
            <a:extLst>
              <a:ext uri="{FF2B5EF4-FFF2-40B4-BE49-F238E27FC236}">
                <a16:creationId xmlns:a16="http://schemas.microsoft.com/office/drawing/2014/main" id="{3E6EA5A6-CEA1-42DB-9105-B222B810F6E1}"/>
              </a:ext>
            </a:extLst>
          </p:cNvPr>
          <p:cNvSpPr/>
          <p:nvPr/>
        </p:nvSpPr>
        <p:spPr>
          <a:xfrm>
            <a:off x="6383713" y="2099622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B4B08A7B-E4E6-4ACE-AC22-20BB819F44E4}"/>
              </a:ext>
            </a:extLst>
          </p:cNvPr>
          <p:cNvSpPr/>
          <p:nvPr/>
        </p:nvSpPr>
        <p:spPr>
          <a:xfrm>
            <a:off x="7258652" y="2546803"/>
            <a:ext cx="2566242" cy="17743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5F76F420-CDE7-49F6-96A5-5622C183926A}"/>
                  </a:ext>
                </a:extLst>
              </p:cNvPr>
              <p:cNvSpPr txBox="1"/>
              <p:nvPr/>
            </p:nvSpPr>
            <p:spPr>
              <a:xfrm>
                <a:off x="5825264" y="1707134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5F76F420-CDE7-49F6-96A5-5622C1839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264" y="1707134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FD11B39F-ED1B-460F-91FA-1AF2FB33341B}"/>
                  </a:ext>
                </a:extLst>
              </p:cNvPr>
              <p:cNvSpPr txBox="1"/>
              <p:nvPr/>
            </p:nvSpPr>
            <p:spPr>
              <a:xfrm>
                <a:off x="7866074" y="3257986"/>
                <a:ext cx="148905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FD11B39F-ED1B-460F-91FA-1AF2FB333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6074" y="3257986"/>
                <a:ext cx="1489053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2E237FEE-C367-431C-B9BE-53AAEEB30B7D}"/>
                  </a:ext>
                </a:extLst>
              </p:cNvPr>
              <p:cNvSpPr txBox="1"/>
              <p:nvPr/>
            </p:nvSpPr>
            <p:spPr>
              <a:xfrm>
                <a:off x="2681419" y="1665336"/>
                <a:ext cx="181049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it-IT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it-IT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2E237FEE-C367-431C-B9BE-53AAEEB30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419" y="1665336"/>
                <a:ext cx="181049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802F77FB-09FC-468B-AB88-6BFADEC019F0}"/>
                  </a:ext>
                </a:extLst>
              </p:cNvPr>
              <p:cNvSpPr txBox="1"/>
              <p:nvPr/>
            </p:nvSpPr>
            <p:spPr>
              <a:xfrm>
                <a:off x="7464614" y="1658889"/>
                <a:ext cx="229197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it-IT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802F77FB-09FC-468B-AB88-6BFADEC01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614" y="1658889"/>
                <a:ext cx="2291971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e 15">
            <a:extLst>
              <a:ext uri="{FF2B5EF4-FFF2-40B4-BE49-F238E27FC236}">
                <a16:creationId xmlns:a16="http://schemas.microsoft.com/office/drawing/2014/main" id="{30F62599-B430-46D3-8FBB-15C8A4E4A483}"/>
              </a:ext>
            </a:extLst>
          </p:cNvPr>
          <p:cNvSpPr/>
          <p:nvPr/>
        </p:nvSpPr>
        <p:spPr>
          <a:xfrm>
            <a:off x="2343384" y="3149141"/>
            <a:ext cx="1538537" cy="1019105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E49F5D-0A79-4E66-A8FF-46B249441193}"/>
                  </a:ext>
                </a:extLst>
              </p:cNvPr>
              <p:cNvSpPr txBox="1"/>
              <p:nvPr/>
            </p:nvSpPr>
            <p:spPr>
              <a:xfrm>
                <a:off x="2741923" y="3476291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E49F5D-0A79-4E66-A8FF-46B249441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923" y="3476291"/>
                <a:ext cx="844743" cy="369332"/>
              </a:xfrm>
              <a:prstGeom prst="rect">
                <a:avLst/>
              </a:prstGeom>
              <a:blipFill>
                <a:blip r:embed="rId9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olo 3">
            <a:extLst>
              <a:ext uri="{FF2B5EF4-FFF2-40B4-BE49-F238E27FC236}">
                <a16:creationId xmlns:a16="http://schemas.microsoft.com/office/drawing/2014/main" id="{1C19C683-A57B-1845-0210-0864635ABAC4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INTERSEZIONE</a:t>
            </a:r>
          </a:p>
        </p:txBody>
      </p:sp>
    </p:spTree>
    <p:extLst>
      <p:ext uri="{BB962C8B-B14F-4D97-AF65-F5344CB8AC3E}">
        <p14:creationId xmlns:p14="http://schemas.microsoft.com/office/powerpoint/2010/main" val="4196838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772018"/>
                <a:ext cx="10515600" cy="3082853"/>
              </a:xfrm>
            </p:spPr>
            <p:txBody>
              <a:bodyPr>
                <a:normAutofit/>
              </a:bodyPr>
              <a:lstStyle/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it-IT" sz="200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it-IT" sz="2000" dirty="0"/>
                  <a:t>           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∪</m:t>
                    </m:r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el-GR" sz="200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2000" i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it-IT" sz="2000" dirty="0"/>
                  <a:t>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∩</m:t>
                    </m:r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it-IT" sz="2000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r>
                      <a:rPr lang="el-GR" sz="2000" i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it-IT" sz="2000" dirty="0"/>
                  <a:t>    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l-GR" sz="2000" i="0">
                        <a:latin typeface="Cambria Math" panose="02040503050406030204" pitchFamily="18" charset="0"/>
                      </a:rPr>
                      <m:t>Ω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2000" i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it-IT" sz="2000" dirty="0"/>
                  <a:t>    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l-GR" sz="2000" i="0">
                        <a:latin typeface="Cambria Math" panose="02040503050406030204" pitchFamily="18" charset="0"/>
                      </a:rPr>
                      <m:t>Ω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it-IT" sz="2000" dirty="0"/>
                  <a:t>  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000" i="0">
                            <a:latin typeface="Cambria Math" panose="02040503050406030204" pitchFamily="18" charset="0"/>
                          </a:rPr>
                          <m:t>∅</m:t>
                        </m:r>
                      </m:e>
                    </m:acc>
                    <m:r>
                      <a:rPr lang="el-GR" sz="200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2000" i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it-IT" sz="20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acc>
                    <m:r>
                      <a:rPr lang="el-GR" sz="2000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r>
                      <a:rPr lang="it-IT" sz="200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it-IT" sz="2000" dirty="0"/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∪∅=</m:t>
                    </m:r>
                    <m:r>
                      <m:rPr>
                        <m:sty m:val="p"/>
                      </m:rPr>
                      <a:rPr lang="el-GR" sz="2000" i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l-GR" sz="2000" dirty="0"/>
                  <a:t> </a:t>
                </a:r>
                <a:r>
                  <a:rPr lang="it-IT" sz="2000" dirty="0"/>
                  <a:t>   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0">
                        <a:latin typeface="Cambria Math" panose="02040503050406030204" pitchFamily="18" charset="0"/>
                      </a:rPr>
                      <m:t>∩∅=∅</m:t>
                    </m:r>
                  </m:oMath>
                </a14:m>
                <a:endParaRPr lang="it-IT" sz="2000" dirty="0"/>
              </a:p>
            </p:txBody>
          </p:sp>
        </mc:Choice>
        <mc:Fallback xmlns="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772018"/>
                <a:ext cx="10515600" cy="3082853"/>
              </a:xfrm>
              <a:blipFill>
                <a:blip r:embed="rId3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86489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F458AC0-0D39-42DB-9D3B-8DF2F91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87250"/>
            <a:ext cx="195495" cy="3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770" tIns="48385" rIns="96770" bIns="48385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1905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346FEF7B-51A3-24E2-F3C1-DE1FC2C6C254}"/>
              </a:ext>
            </a:extLst>
          </p:cNvPr>
          <p:cNvGrpSpPr/>
          <p:nvPr/>
        </p:nvGrpSpPr>
        <p:grpSpPr>
          <a:xfrm>
            <a:off x="3641879" y="1664239"/>
            <a:ext cx="6072369" cy="3418087"/>
            <a:chOff x="3641879" y="1664239"/>
            <a:chExt cx="6072369" cy="3418087"/>
          </a:xfrm>
        </p:grpSpPr>
        <p:pic>
          <p:nvPicPr>
            <p:cNvPr id="9" name="Immagine 1">
              <a:extLst>
                <a:ext uri="{FF2B5EF4-FFF2-40B4-BE49-F238E27FC236}">
                  <a16:creationId xmlns:a16="http://schemas.microsoft.com/office/drawing/2014/main" id="{049E5A70-F8FC-4D6B-8235-6FE34CB34C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6" b="5253"/>
            <a:stretch/>
          </p:blipFill>
          <p:spPr bwMode="auto">
            <a:xfrm>
              <a:off x="3641879" y="1664239"/>
              <a:ext cx="6072369" cy="3418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CasellaDiTesto 2">
                  <a:extLst>
                    <a:ext uri="{FF2B5EF4-FFF2-40B4-BE49-F238E27FC236}">
                      <a16:creationId xmlns:a16="http://schemas.microsoft.com/office/drawing/2014/main" id="{44A8CF57-2EE8-4106-8880-939660F62371}"/>
                    </a:ext>
                  </a:extLst>
                </p:cNvPr>
                <p:cNvSpPr txBox="1"/>
                <p:nvPr/>
              </p:nvSpPr>
              <p:spPr>
                <a:xfrm>
                  <a:off x="7729566" y="3107934"/>
                  <a:ext cx="828977" cy="53296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it-IT" sz="285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it-IT" sz="2857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</m:acc>
                      </m:oMath>
                    </m:oMathPara>
                  </a14:m>
                  <a:endParaRPr lang="it-IT" sz="2857" dirty="0"/>
                </a:p>
              </p:txBody>
            </p:sp>
          </mc:Choice>
          <mc:Fallback xmlns="">
            <p:sp>
              <p:nvSpPr>
                <p:cNvPr id="3" name="CasellaDiTesto 2">
                  <a:extLst>
                    <a:ext uri="{FF2B5EF4-FFF2-40B4-BE49-F238E27FC236}">
                      <a16:creationId xmlns:a16="http://schemas.microsoft.com/office/drawing/2014/main" id="{44A8CF57-2EE8-4106-8880-939660F623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9566" y="3107934"/>
                  <a:ext cx="828977" cy="53296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itolo 3">
            <a:extLst>
              <a:ext uri="{FF2B5EF4-FFF2-40B4-BE49-F238E27FC236}">
                <a16:creationId xmlns:a16="http://schemas.microsoft.com/office/drawing/2014/main" id="{9FA3B5B4-BD4A-E4CD-F911-98E342D25C55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PROPRIETÀ DEGLI INSIEMI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078871A-F8A1-FC37-A36E-42D0E335CB90}"/>
              </a:ext>
            </a:extLst>
          </p:cNvPr>
          <p:cNvSpPr/>
          <p:nvPr/>
        </p:nvSpPr>
        <p:spPr>
          <a:xfrm>
            <a:off x="1291669" y="2390775"/>
            <a:ext cx="1346756" cy="654573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CF34865-4B41-3C74-E744-123E1B5BC2E3}"/>
              </a:ext>
            </a:extLst>
          </p:cNvPr>
          <p:cNvSpPr txBox="1"/>
          <p:nvPr/>
        </p:nvSpPr>
        <p:spPr>
          <a:xfrm>
            <a:off x="2668969" y="2533395"/>
            <a:ext cx="1506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accent3">
                    <a:lumMod val="50000"/>
                  </a:schemeClr>
                </a:solidFill>
              </a:rPr>
              <a:t>Partizione</a:t>
            </a:r>
            <a:endParaRPr lang="it-IT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741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0" y="-342903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4979" y="2331907"/>
                <a:ext cx="10515600" cy="1817514"/>
              </a:xfrm>
            </p:spPr>
            <p:txBody>
              <a:bodyPr>
                <a:noAutofit/>
              </a:bodyPr>
              <a:lstStyle/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 startAt="9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it-IT" sz="20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it-IT" sz="2000" dirty="0"/>
                  <a:t>        </a:t>
                </a:r>
              </a:p>
              <a:p>
                <a:pPr marL="483855" indent="-483855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 startAt="9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it-IT" sz="20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endParaRPr lang="it-IT" sz="2000" dirty="0"/>
              </a:p>
              <a:p>
                <a:pPr lvl="0">
                  <a:spcBef>
                    <a:spcPts val="0"/>
                  </a:spcBef>
                  <a:spcAft>
                    <a:spcPts val="0"/>
                  </a:spcAft>
                </a:pPr>
                <a:endParaRPr lang="it-IT" sz="2000" dirty="0">
                  <a:effectLst/>
                  <a:ea typeface="Calibri" panose="020F0502020204030204" pitchFamily="34" charset="0"/>
                </a:endParaRPr>
              </a:p>
              <a:p>
                <a:pPr lvl="0">
                  <a:spcBef>
                    <a:spcPts val="0"/>
                  </a:spcBef>
                  <a:spcAft>
                    <a:spcPts val="0"/>
                  </a:spcAft>
                </a:pPr>
                <a:endParaRPr lang="it-IT" sz="2000" dirty="0">
                  <a:effectLst/>
                  <a:ea typeface="Calibri" panose="020F0502020204030204" pitchFamily="34" charset="0"/>
                </a:endParaRPr>
              </a:p>
              <a:p>
                <a:pPr lv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it-IT" sz="2000" dirty="0">
                    <a:effectLst/>
                    <a:ea typeface="Calibri" panose="020F0502020204030204" pitchFamily="34" charset="0"/>
                  </a:rPr>
                  <a:t>E si deriva che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A</m:t>
                    </m:r>
                    <m: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∩</m:t>
                    </m:r>
                    <m:r>
                      <m:rPr>
                        <m:sty m:val="p"/>
                      </m:rP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B</m:t>
                    </m:r>
                    <m: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⊆</m:t>
                    </m:r>
                    <m:r>
                      <m:rPr>
                        <m:sty m:val="p"/>
                      </m:rP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A</m:t>
                    </m:r>
                    <m: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∪</m:t>
                    </m:r>
                    <m:r>
                      <m:rPr>
                        <m:sty m:val="p"/>
                      </m:rPr>
                      <a:rPr lang="it-IT" sz="2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B</m:t>
                    </m:r>
                  </m:oMath>
                </a14:m>
                <a:endParaRPr lang="it-IT" sz="2000" dirty="0"/>
              </a:p>
            </p:txBody>
          </p:sp>
        </mc:Choice>
        <mc:Fallback xmlns="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4979" y="2331907"/>
                <a:ext cx="10515600" cy="1817514"/>
              </a:xfrm>
              <a:blipFill>
                <a:blip r:embed="rId3"/>
                <a:stretch>
                  <a:fillRect l="-638" b="-3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86489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F458AC0-0D39-42DB-9D3B-8DF2F91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4347"/>
            <a:ext cx="195495" cy="3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770" tIns="48385" rIns="96770" bIns="48385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1905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96F44CB3-17BB-4BA8-AF8A-A6E69A8A05F8}"/>
              </a:ext>
            </a:extLst>
          </p:cNvPr>
          <p:cNvSpPr/>
          <p:nvPr/>
        </p:nvSpPr>
        <p:spPr>
          <a:xfrm>
            <a:off x="5280744" y="1906307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BB71B61E-AA23-465A-AF7C-9811F2235696}"/>
              </a:ext>
            </a:extLst>
          </p:cNvPr>
          <p:cNvSpPr/>
          <p:nvPr/>
        </p:nvSpPr>
        <p:spPr>
          <a:xfrm>
            <a:off x="6155683" y="2353488"/>
            <a:ext cx="2566242" cy="17743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E1073BC1-1750-497D-994C-10A4661851E6}"/>
                  </a:ext>
                </a:extLst>
              </p:cNvPr>
              <p:cNvSpPr txBox="1"/>
              <p:nvPr/>
            </p:nvSpPr>
            <p:spPr>
              <a:xfrm>
                <a:off x="4722296" y="1512309"/>
                <a:ext cx="844743" cy="39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55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551" dirty="0"/>
              </a:p>
            </p:txBody>
          </p:sp>
        </mc:Choice>
        <mc:Fallback xmlns="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E1073BC1-1750-497D-994C-10A466185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296" y="1512309"/>
                <a:ext cx="844743" cy="3925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814FED26-DE73-4528-9911-56EA16AE25CD}"/>
                  </a:ext>
                </a:extLst>
              </p:cNvPr>
              <p:cNvSpPr txBox="1"/>
              <p:nvPr/>
            </p:nvSpPr>
            <p:spPr>
              <a:xfrm>
                <a:off x="6979159" y="3050468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814FED26-DE73-4528-9911-56EA16AE2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159" y="3050468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e 27">
            <a:extLst>
              <a:ext uri="{FF2B5EF4-FFF2-40B4-BE49-F238E27FC236}">
                <a16:creationId xmlns:a16="http://schemas.microsoft.com/office/drawing/2014/main" id="{D9E77830-D974-4673-84F7-9A3B38206D13}"/>
              </a:ext>
            </a:extLst>
          </p:cNvPr>
          <p:cNvSpPr/>
          <p:nvPr/>
        </p:nvSpPr>
        <p:spPr>
          <a:xfrm>
            <a:off x="7681304" y="3140535"/>
            <a:ext cx="2161180" cy="126879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9532C037-F4E3-48B3-967A-DCDCDC9FE0A6}"/>
                  </a:ext>
                </a:extLst>
              </p:cNvPr>
              <p:cNvSpPr txBox="1"/>
              <p:nvPr/>
            </p:nvSpPr>
            <p:spPr>
              <a:xfrm>
                <a:off x="8432264" y="3579104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9532C037-F4E3-48B3-967A-DCDCDC9FE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2264" y="3579104"/>
                <a:ext cx="844743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rco 29">
            <a:extLst>
              <a:ext uri="{FF2B5EF4-FFF2-40B4-BE49-F238E27FC236}">
                <a16:creationId xmlns:a16="http://schemas.microsoft.com/office/drawing/2014/main" id="{B29AAC09-F5EC-4572-8DF9-CE1624A5EFB6}"/>
              </a:ext>
            </a:extLst>
          </p:cNvPr>
          <p:cNvSpPr/>
          <p:nvPr/>
        </p:nvSpPr>
        <p:spPr>
          <a:xfrm rot="4300089">
            <a:off x="5872035" y="1291522"/>
            <a:ext cx="2958798" cy="2801151"/>
          </a:xfrm>
          <a:prstGeom prst="arc">
            <a:avLst>
              <a:gd name="adj1" fmla="val 18393649"/>
              <a:gd name="adj2" fmla="val 7229"/>
            </a:avLst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14F03518-390F-4036-8B88-752EC2FDA332}"/>
                  </a:ext>
                </a:extLst>
              </p:cNvPr>
              <p:cNvSpPr txBox="1"/>
              <p:nvPr/>
            </p:nvSpPr>
            <p:spPr>
              <a:xfrm>
                <a:off x="7527488" y="2776679"/>
                <a:ext cx="12929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14F03518-390F-4036-8B88-752EC2FDA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488" y="2776679"/>
                <a:ext cx="129292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igura a mano libera: forma 31">
            <a:extLst>
              <a:ext uri="{FF2B5EF4-FFF2-40B4-BE49-F238E27FC236}">
                <a16:creationId xmlns:a16="http://schemas.microsoft.com/office/drawing/2014/main" id="{F767A977-DB3F-480B-A8AE-17C1AF2927F4}"/>
              </a:ext>
            </a:extLst>
          </p:cNvPr>
          <p:cNvSpPr/>
          <p:nvPr/>
        </p:nvSpPr>
        <p:spPr>
          <a:xfrm>
            <a:off x="7694406" y="3147836"/>
            <a:ext cx="994012" cy="915683"/>
          </a:xfrm>
          <a:custGeom>
            <a:avLst/>
            <a:gdLst>
              <a:gd name="connsiteX0" fmla="*/ 889372 w 889952"/>
              <a:gd name="connsiteY0" fmla="*/ 20855 h 854619"/>
              <a:gd name="connsiteX1" fmla="*/ 651807 w 889952"/>
              <a:gd name="connsiteY1" fmla="*/ 56714 h 854619"/>
              <a:gd name="connsiteX2" fmla="*/ 396313 w 889952"/>
              <a:gd name="connsiteY2" fmla="*/ 137396 h 854619"/>
              <a:gd name="connsiteX3" fmla="*/ 149784 w 889952"/>
              <a:gd name="connsiteY3" fmla="*/ 285314 h 854619"/>
              <a:gd name="connsiteX4" fmla="*/ 28760 w 889952"/>
              <a:gd name="connsiteY4" fmla="*/ 455643 h 854619"/>
              <a:gd name="connsiteX5" fmla="*/ 1866 w 889952"/>
              <a:gd name="connsiteY5" fmla="*/ 625973 h 854619"/>
              <a:gd name="connsiteX6" fmla="*/ 64619 w 889952"/>
              <a:gd name="connsiteY6" fmla="*/ 782855 h 854619"/>
              <a:gd name="connsiteX7" fmla="*/ 122890 w 889952"/>
              <a:gd name="connsiteY7" fmla="*/ 854573 h 854619"/>
              <a:gd name="connsiteX8" fmla="*/ 284254 w 889952"/>
              <a:gd name="connsiteY8" fmla="*/ 773890 h 854619"/>
              <a:gd name="connsiteX9" fmla="*/ 414243 w 889952"/>
              <a:gd name="connsiteY9" fmla="*/ 693208 h 854619"/>
              <a:gd name="connsiteX10" fmla="*/ 589054 w 889952"/>
              <a:gd name="connsiteY10" fmla="*/ 540808 h 854619"/>
              <a:gd name="connsiteX11" fmla="*/ 714560 w 889952"/>
              <a:gd name="connsiteY11" fmla="*/ 392890 h 854619"/>
              <a:gd name="connsiteX12" fmla="*/ 889372 w 889952"/>
              <a:gd name="connsiteY12" fmla="*/ 20855 h 854619"/>
              <a:gd name="connsiteX0" fmla="*/ 889372 w 889952"/>
              <a:gd name="connsiteY0" fmla="*/ 20855 h 854619"/>
              <a:gd name="connsiteX1" fmla="*/ 651807 w 889952"/>
              <a:gd name="connsiteY1" fmla="*/ 56714 h 854619"/>
              <a:gd name="connsiteX2" fmla="*/ 396313 w 889952"/>
              <a:gd name="connsiteY2" fmla="*/ 137396 h 854619"/>
              <a:gd name="connsiteX3" fmla="*/ 149784 w 889952"/>
              <a:gd name="connsiteY3" fmla="*/ 285314 h 854619"/>
              <a:gd name="connsiteX4" fmla="*/ 28760 w 889952"/>
              <a:gd name="connsiteY4" fmla="*/ 455643 h 854619"/>
              <a:gd name="connsiteX5" fmla="*/ 1866 w 889952"/>
              <a:gd name="connsiteY5" fmla="*/ 625973 h 854619"/>
              <a:gd name="connsiteX6" fmla="*/ 64619 w 889952"/>
              <a:gd name="connsiteY6" fmla="*/ 782855 h 854619"/>
              <a:gd name="connsiteX7" fmla="*/ 122890 w 889952"/>
              <a:gd name="connsiteY7" fmla="*/ 854573 h 854619"/>
              <a:gd name="connsiteX8" fmla="*/ 284254 w 889952"/>
              <a:gd name="connsiteY8" fmla="*/ 773890 h 854619"/>
              <a:gd name="connsiteX9" fmla="*/ 414243 w 889952"/>
              <a:gd name="connsiteY9" fmla="*/ 693208 h 854619"/>
              <a:gd name="connsiteX10" fmla="*/ 589054 w 889952"/>
              <a:gd name="connsiteY10" fmla="*/ 540808 h 854619"/>
              <a:gd name="connsiteX11" fmla="*/ 714560 w 889952"/>
              <a:gd name="connsiteY11" fmla="*/ 392890 h 854619"/>
              <a:gd name="connsiteX12" fmla="*/ 889372 w 889952"/>
              <a:gd name="connsiteY12" fmla="*/ 20855 h 854619"/>
              <a:gd name="connsiteX0" fmla="*/ 893854 w 894413"/>
              <a:gd name="connsiteY0" fmla="*/ 23980 h 839815"/>
              <a:gd name="connsiteX1" fmla="*/ 651807 w 894413"/>
              <a:gd name="connsiteY1" fmla="*/ 41910 h 839815"/>
              <a:gd name="connsiteX2" fmla="*/ 396313 w 894413"/>
              <a:gd name="connsiteY2" fmla="*/ 122592 h 839815"/>
              <a:gd name="connsiteX3" fmla="*/ 149784 w 894413"/>
              <a:gd name="connsiteY3" fmla="*/ 270510 h 839815"/>
              <a:gd name="connsiteX4" fmla="*/ 28760 w 894413"/>
              <a:gd name="connsiteY4" fmla="*/ 440839 h 839815"/>
              <a:gd name="connsiteX5" fmla="*/ 1866 w 894413"/>
              <a:gd name="connsiteY5" fmla="*/ 611169 h 839815"/>
              <a:gd name="connsiteX6" fmla="*/ 64619 w 894413"/>
              <a:gd name="connsiteY6" fmla="*/ 768051 h 839815"/>
              <a:gd name="connsiteX7" fmla="*/ 122890 w 894413"/>
              <a:gd name="connsiteY7" fmla="*/ 839769 h 839815"/>
              <a:gd name="connsiteX8" fmla="*/ 284254 w 894413"/>
              <a:gd name="connsiteY8" fmla="*/ 759086 h 839815"/>
              <a:gd name="connsiteX9" fmla="*/ 414243 w 894413"/>
              <a:gd name="connsiteY9" fmla="*/ 678404 h 839815"/>
              <a:gd name="connsiteX10" fmla="*/ 589054 w 894413"/>
              <a:gd name="connsiteY10" fmla="*/ 526004 h 839815"/>
              <a:gd name="connsiteX11" fmla="*/ 714560 w 894413"/>
              <a:gd name="connsiteY11" fmla="*/ 378086 h 839815"/>
              <a:gd name="connsiteX12" fmla="*/ 893854 w 894413"/>
              <a:gd name="connsiteY12" fmla="*/ 23980 h 839815"/>
              <a:gd name="connsiteX0" fmla="*/ 898336 w 898881"/>
              <a:gd name="connsiteY0" fmla="*/ 28168 h 826074"/>
              <a:gd name="connsiteX1" fmla="*/ 651807 w 898881"/>
              <a:gd name="connsiteY1" fmla="*/ 28169 h 826074"/>
              <a:gd name="connsiteX2" fmla="*/ 396313 w 898881"/>
              <a:gd name="connsiteY2" fmla="*/ 108851 h 826074"/>
              <a:gd name="connsiteX3" fmla="*/ 149784 w 898881"/>
              <a:gd name="connsiteY3" fmla="*/ 256769 h 826074"/>
              <a:gd name="connsiteX4" fmla="*/ 28760 w 898881"/>
              <a:gd name="connsiteY4" fmla="*/ 427098 h 826074"/>
              <a:gd name="connsiteX5" fmla="*/ 1866 w 898881"/>
              <a:gd name="connsiteY5" fmla="*/ 597428 h 826074"/>
              <a:gd name="connsiteX6" fmla="*/ 64619 w 898881"/>
              <a:gd name="connsiteY6" fmla="*/ 754310 h 826074"/>
              <a:gd name="connsiteX7" fmla="*/ 122890 w 898881"/>
              <a:gd name="connsiteY7" fmla="*/ 826028 h 826074"/>
              <a:gd name="connsiteX8" fmla="*/ 284254 w 898881"/>
              <a:gd name="connsiteY8" fmla="*/ 745345 h 826074"/>
              <a:gd name="connsiteX9" fmla="*/ 414243 w 898881"/>
              <a:gd name="connsiteY9" fmla="*/ 664663 h 826074"/>
              <a:gd name="connsiteX10" fmla="*/ 589054 w 898881"/>
              <a:gd name="connsiteY10" fmla="*/ 512263 h 826074"/>
              <a:gd name="connsiteX11" fmla="*/ 714560 w 898881"/>
              <a:gd name="connsiteY11" fmla="*/ 364345 h 826074"/>
              <a:gd name="connsiteX12" fmla="*/ 898336 w 898881"/>
              <a:gd name="connsiteY12" fmla="*/ 28168 h 826074"/>
              <a:gd name="connsiteX0" fmla="*/ 898336 w 898881"/>
              <a:gd name="connsiteY0" fmla="*/ 23979 h 839815"/>
              <a:gd name="connsiteX1" fmla="*/ 651807 w 898881"/>
              <a:gd name="connsiteY1" fmla="*/ 41910 h 839815"/>
              <a:gd name="connsiteX2" fmla="*/ 396313 w 898881"/>
              <a:gd name="connsiteY2" fmla="*/ 122592 h 839815"/>
              <a:gd name="connsiteX3" fmla="*/ 149784 w 898881"/>
              <a:gd name="connsiteY3" fmla="*/ 270510 h 839815"/>
              <a:gd name="connsiteX4" fmla="*/ 28760 w 898881"/>
              <a:gd name="connsiteY4" fmla="*/ 440839 h 839815"/>
              <a:gd name="connsiteX5" fmla="*/ 1866 w 898881"/>
              <a:gd name="connsiteY5" fmla="*/ 611169 h 839815"/>
              <a:gd name="connsiteX6" fmla="*/ 64619 w 898881"/>
              <a:gd name="connsiteY6" fmla="*/ 768051 h 839815"/>
              <a:gd name="connsiteX7" fmla="*/ 122890 w 898881"/>
              <a:gd name="connsiteY7" fmla="*/ 839769 h 839815"/>
              <a:gd name="connsiteX8" fmla="*/ 284254 w 898881"/>
              <a:gd name="connsiteY8" fmla="*/ 759086 h 839815"/>
              <a:gd name="connsiteX9" fmla="*/ 414243 w 898881"/>
              <a:gd name="connsiteY9" fmla="*/ 678404 h 839815"/>
              <a:gd name="connsiteX10" fmla="*/ 589054 w 898881"/>
              <a:gd name="connsiteY10" fmla="*/ 526004 h 839815"/>
              <a:gd name="connsiteX11" fmla="*/ 714560 w 898881"/>
              <a:gd name="connsiteY11" fmla="*/ 378086 h 839815"/>
              <a:gd name="connsiteX12" fmla="*/ 898336 w 898881"/>
              <a:gd name="connsiteY12" fmla="*/ 23979 h 839815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4889 w 885478"/>
              <a:gd name="connsiteY0" fmla="*/ 26994 h 829383"/>
              <a:gd name="connsiteX1" fmla="*/ 651807 w 885478"/>
              <a:gd name="connsiteY1" fmla="*/ 31478 h 829383"/>
              <a:gd name="connsiteX2" fmla="*/ 396313 w 885478"/>
              <a:gd name="connsiteY2" fmla="*/ 112160 h 829383"/>
              <a:gd name="connsiteX3" fmla="*/ 149784 w 885478"/>
              <a:gd name="connsiteY3" fmla="*/ 260078 h 829383"/>
              <a:gd name="connsiteX4" fmla="*/ 28760 w 885478"/>
              <a:gd name="connsiteY4" fmla="*/ 430407 h 829383"/>
              <a:gd name="connsiteX5" fmla="*/ 1866 w 885478"/>
              <a:gd name="connsiteY5" fmla="*/ 600737 h 829383"/>
              <a:gd name="connsiteX6" fmla="*/ 64619 w 885478"/>
              <a:gd name="connsiteY6" fmla="*/ 757619 h 829383"/>
              <a:gd name="connsiteX7" fmla="*/ 122890 w 885478"/>
              <a:gd name="connsiteY7" fmla="*/ 829337 h 829383"/>
              <a:gd name="connsiteX8" fmla="*/ 284254 w 885478"/>
              <a:gd name="connsiteY8" fmla="*/ 748654 h 829383"/>
              <a:gd name="connsiteX9" fmla="*/ 414243 w 885478"/>
              <a:gd name="connsiteY9" fmla="*/ 667972 h 829383"/>
              <a:gd name="connsiteX10" fmla="*/ 589054 w 885478"/>
              <a:gd name="connsiteY10" fmla="*/ 515572 h 829383"/>
              <a:gd name="connsiteX11" fmla="*/ 714560 w 885478"/>
              <a:gd name="connsiteY11" fmla="*/ 367654 h 829383"/>
              <a:gd name="connsiteX12" fmla="*/ 884889 w 885478"/>
              <a:gd name="connsiteY12" fmla="*/ 26994 h 829383"/>
              <a:gd name="connsiteX0" fmla="*/ 883024 w 883613"/>
              <a:gd name="connsiteY0" fmla="*/ 26994 h 829369"/>
              <a:gd name="connsiteX1" fmla="*/ 649942 w 883613"/>
              <a:gd name="connsiteY1" fmla="*/ 31478 h 829369"/>
              <a:gd name="connsiteX2" fmla="*/ 394448 w 883613"/>
              <a:gd name="connsiteY2" fmla="*/ 112160 h 829369"/>
              <a:gd name="connsiteX3" fmla="*/ 147919 w 883613"/>
              <a:gd name="connsiteY3" fmla="*/ 260078 h 829369"/>
              <a:gd name="connsiteX4" fmla="*/ 26895 w 883613"/>
              <a:gd name="connsiteY4" fmla="*/ 430407 h 829369"/>
              <a:gd name="connsiteX5" fmla="*/ 1 w 883613"/>
              <a:gd name="connsiteY5" fmla="*/ 600737 h 829369"/>
              <a:gd name="connsiteX6" fmla="*/ 27082 w 883613"/>
              <a:gd name="connsiteY6" fmla="*/ 692438 h 829369"/>
              <a:gd name="connsiteX7" fmla="*/ 62754 w 883613"/>
              <a:gd name="connsiteY7" fmla="*/ 757619 h 829369"/>
              <a:gd name="connsiteX8" fmla="*/ 121025 w 883613"/>
              <a:gd name="connsiteY8" fmla="*/ 829337 h 829369"/>
              <a:gd name="connsiteX9" fmla="*/ 282389 w 883613"/>
              <a:gd name="connsiteY9" fmla="*/ 748654 h 829369"/>
              <a:gd name="connsiteX10" fmla="*/ 412378 w 883613"/>
              <a:gd name="connsiteY10" fmla="*/ 667972 h 829369"/>
              <a:gd name="connsiteX11" fmla="*/ 587189 w 883613"/>
              <a:gd name="connsiteY11" fmla="*/ 515572 h 829369"/>
              <a:gd name="connsiteX12" fmla="*/ 712695 w 883613"/>
              <a:gd name="connsiteY12" fmla="*/ 367654 h 829369"/>
              <a:gd name="connsiteX13" fmla="*/ 883024 w 883613"/>
              <a:gd name="connsiteY13" fmla="*/ 26994 h 829369"/>
              <a:gd name="connsiteX0" fmla="*/ 883088 w 883677"/>
              <a:gd name="connsiteY0" fmla="*/ 26994 h 829368"/>
              <a:gd name="connsiteX1" fmla="*/ 650006 w 883677"/>
              <a:gd name="connsiteY1" fmla="*/ 31478 h 829368"/>
              <a:gd name="connsiteX2" fmla="*/ 394512 w 883677"/>
              <a:gd name="connsiteY2" fmla="*/ 112160 h 829368"/>
              <a:gd name="connsiteX3" fmla="*/ 147983 w 883677"/>
              <a:gd name="connsiteY3" fmla="*/ 260078 h 829368"/>
              <a:gd name="connsiteX4" fmla="*/ 26959 w 883677"/>
              <a:gd name="connsiteY4" fmla="*/ 430407 h 829368"/>
              <a:gd name="connsiteX5" fmla="*/ 65 w 883677"/>
              <a:gd name="connsiteY5" fmla="*/ 600737 h 829368"/>
              <a:gd name="connsiteX6" fmla="*/ 20796 w 883677"/>
              <a:gd name="connsiteY6" fmla="*/ 705138 h 829368"/>
              <a:gd name="connsiteX7" fmla="*/ 62818 w 883677"/>
              <a:gd name="connsiteY7" fmla="*/ 757619 h 829368"/>
              <a:gd name="connsiteX8" fmla="*/ 121089 w 883677"/>
              <a:gd name="connsiteY8" fmla="*/ 829337 h 829368"/>
              <a:gd name="connsiteX9" fmla="*/ 282453 w 883677"/>
              <a:gd name="connsiteY9" fmla="*/ 748654 h 829368"/>
              <a:gd name="connsiteX10" fmla="*/ 412442 w 883677"/>
              <a:gd name="connsiteY10" fmla="*/ 667972 h 829368"/>
              <a:gd name="connsiteX11" fmla="*/ 587253 w 883677"/>
              <a:gd name="connsiteY11" fmla="*/ 515572 h 829368"/>
              <a:gd name="connsiteX12" fmla="*/ 712759 w 883677"/>
              <a:gd name="connsiteY12" fmla="*/ 367654 h 829368"/>
              <a:gd name="connsiteX13" fmla="*/ 883088 w 883677"/>
              <a:gd name="connsiteY13" fmla="*/ 26994 h 829368"/>
              <a:gd name="connsiteX0" fmla="*/ 902098 w 902687"/>
              <a:gd name="connsiteY0" fmla="*/ 26994 h 829368"/>
              <a:gd name="connsiteX1" fmla="*/ 669016 w 902687"/>
              <a:gd name="connsiteY1" fmla="*/ 31478 h 829368"/>
              <a:gd name="connsiteX2" fmla="*/ 413522 w 902687"/>
              <a:gd name="connsiteY2" fmla="*/ 112160 h 829368"/>
              <a:gd name="connsiteX3" fmla="*/ 166993 w 902687"/>
              <a:gd name="connsiteY3" fmla="*/ 260078 h 829368"/>
              <a:gd name="connsiteX4" fmla="*/ 45969 w 902687"/>
              <a:gd name="connsiteY4" fmla="*/ 430407 h 829368"/>
              <a:gd name="connsiteX5" fmla="*/ 25 w 902687"/>
              <a:gd name="connsiteY5" fmla="*/ 559462 h 829368"/>
              <a:gd name="connsiteX6" fmla="*/ 39806 w 902687"/>
              <a:gd name="connsiteY6" fmla="*/ 705138 h 829368"/>
              <a:gd name="connsiteX7" fmla="*/ 81828 w 902687"/>
              <a:gd name="connsiteY7" fmla="*/ 757619 h 829368"/>
              <a:gd name="connsiteX8" fmla="*/ 140099 w 902687"/>
              <a:gd name="connsiteY8" fmla="*/ 829337 h 829368"/>
              <a:gd name="connsiteX9" fmla="*/ 301463 w 902687"/>
              <a:gd name="connsiteY9" fmla="*/ 748654 h 829368"/>
              <a:gd name="connsiteX10" fmla="*/ 431452 w 902687"/>
              <a:gd name="connsiteY10" fmla="*/ 667972 h 829368"/>
              <a:gd name="connsiteX11" fmla="*/ 606263 w 902687"/>
              <a:gd name="connsiteY11" fmla="*/ 515572 h 829368"/>
              <a:gd name="connsiteX12" fmla="*/ 731769 w 902687"/>
              <a:gd name="connsiteY12" fmla="*/ 367654 h 829368"/>
              <a:gd name="connsiteX13" fmla="*/ 902098 w 902687"/>
              <a:gd name="connsiteY13" fmla="*/ 26994 h 829368"/>
              <a:gd name="connsiteX0" fmla="*/ 902286 w 902875"/>
              <a:gd name="connsiteY0" fmla="*/ 26994 h 829368"/>
              <a:gd name="connsiteX1" fmla="*/ 669204 w 902875"/>
              <a:gd name="connsiteY1" fmla="*/ 31478 h 829368"/>
              <a:gd name="connsiteX2" fmla="*/ 413710 w 902875"/>
              <a:gd name="connsiteY2" fmla="*/ 112160 h 829368"/>
              <a:gd name="connsiteX3" fmla="*/ 167181 w 902875"/>
              <a:gd name="connsiteY3" fmla="*/ 260078 h 829368"/>
              <a:gd name="connsiteX4" fmla="*/ 58857 w 902875"/>
              <a:gd name="connsiteY4" fmla="*/ 405007 h 829368"/>
              <a:gd name="connsiteX5" fmla="*/ 213 w 902875"/>
              <a:gd name="connsiteY5" fmla="*/ 559462 h 829368"/>
              <a:gd name="connsiteX6" fmla="*/ 39994 w 902875"/>
              <a:gd name="connsiteY6" fmla="*/ 705138 h 829368"/>
              <a:gd name="connsiteX7" fmla="*/ 82016 w 902875"/>
              <a:gd name="connsiteY7" fmla="*/ 757619 h 829368"/>
              <a:gd name="connsiteX8" fmla="*/ 140287 w 902875"/>
              <a:gd name="connsiteY8" fmla="*/ 829337 h 829368"/>
              <a:gd name="connsiteX9" fmla="*/ 301651 w 902875"/>
              <a:gd name="connsiteY9" fmla="*/ 748654 h 829368"/>
              <a:gd name="connsiteX10" fmla="*/ 431640 w 902875"/>
              <a:gd name="connsiteY10" fmla="*/ 667972 h 829368"/>
              <a:gd name="connsiteX11" fmla="*/ 606451 w 902875"/>
              <a:gd name="connsiteY11" fmla="*/ 515572 h 829368"/>
              <a:gd name="connsiteX12" fmla="*/ 731957 w 902875"/>
              <a:gd name="connsiteY12" fmla="*/ 367654 h 829368"/>
              <a:gd name="connsiteX13" fmla="*/ 902286 w 902875"/>
              <a:gd name="connsiteY13" fmla="*/ 26994 h 829368"/>
              <a:gd name="connsiteX0" fmla="*/ 902130 w 902719"/>
              <a:gd name="connsiteY0" fmla="*/ 26994 h 829368"/>
              <a:gd name="connsiteX1" fmla="*/ 669048 w 902719"/>
              <a:gd name="connsiteY1" fmla="*/ 31478 h 829368"/>
              <a:gd name="connsiteX2" fmla="*/ 413554 w 902719"/>
              <a:gd name="connsiteY2" fmla="*/ 112160 h 829368"/>
              <a:gd name="connsiteX3" fmla="*/ 167025 w 902719"/>
              <a:gd name="connsiteY3" fmla="*/ 260078 h 829368"/>
              <a:gd name="connsiteX4" fmla="*/ 49176 w 902719"/>
              <a:gd name="connsiteY4" fmla="*/ 395482 h 829368"/>
              <a:gd name="connsiteX5" fmla="*/ 57 w 902719"/>
              <a:gd name="connsiteY5" fmla="*/ 559462 h 829368"/>
              <a:gd name="connsiteX6" fmla="*/ 39838 w 902719"/>
              <a:gd name="connsiteY6" fmla="*/ 705138 h 829368"/>
              <a:gd name="connsiteX7" fmla="*/ 81860 w 902719"/>
              <a:gd name="connsiteY7" fmla="*/ 757619 h 829368"/>
              <a:gd name="connsiteX8" fmla="*/ 140131 w 902719"/>
              <a:gd name="connsiteY8" fmla="*/ 829337 h 829368"/>
              <a:gd name="connsiteX9" fmla="*/ 301495 w 902719"/>
              <a:gd name="connsiteY9" fmla="*/ 748654 h 829368"/>
              <a:gd name="connsiteX10" fmla="*/ 431484 w 902719"/>
              <a:gd name="connsiteY10" fmla="*/ 667972 h 829368"/>
              <a:gd name="connsiteX11" fmla="*/ 606295 w 902719"/>
              <a:gd name="connsiteY11" fmla="*/ 515572 h 829368"/>
              <a:gd name="connsiteX12" fmla="*/ 731801 w 902719"/>
              <a:gd name="connsiteY12" fmla="*/ 367654 h 829368"/>
              <a:gd name="connsiteX13" fmla="*/ 902130 w 902719"/>
              <a:gd name="connsiteY13" fmla="*/ 26994 h 829368"/>
              <a:gd name="connsiteX0" fmla="*/ 902130 w 902719"/>
              <a:gd name="connsiteY0" fmla="*/ 26734 h 829108"/>
              <a:gd name="connsiteX1" fmla="*/ 669048 w 902719"/>
              <a:gd name="connsiteY1" fmla="*/ 31218 h 829108"/>
              <a:gd name="connsiteX2" fmla="*/ 413554 w 902719"/>
              <a:gd name="connsiteY2" fmla="*/ 105550 h 829108"/>
              <a:gd name="connsiteX3" fmla="*/ 167025 w 902719"/>
              <a:gd name="connsiteY3" fmla="*/ 259818 h 829108"/>
              <a:gd name="connsiteX4" fmla="*/ 49176 w 902719"/>
              <a:gd name="connsiteY4" fmla="*/ 395222 h 829108"/>
              <a:gd name="connsiteX5" fmla="*/ 57 w 902719"/>
              <a:gd name="connsiteY5" fmla="*/ 559202 h 829108"/>
              <a:gd name="connsiteX6" fmla="*/ 39838 w 902719"/>
              <a:gd name="connsiteY6" fmla="*/ 704878 h 829108"/>
              <a:gd name="connsiteX7" fmla="*/ 81860 w 902719"/>
              <a:gd name="connsiteY7" fmla="*/ 757359 h 829108"/>
              <a:gd name="connsiteX8" fmla="*/ 140131 w 902719"/>
              <a:gd name="connsiteY8" fmla="*/ 829077 h 829108"/>
              <a:gd name="connsiteX9" fmla="*/ 301495 w 902719"/>
              <a:gd name="connsiteY9" fmla="*/ 748394 h 829108"/>
              <a:gd name="connsiteX10" fmla="*/ 431484 w 902719"/>
              <a:gd name="connsiteY10" fmla="*/ 667712 h 829108"/>
              <a:gd name="connsiteX11" fmla="*/ 606295 w 902719"/>
              <a:gd name="connsiteY11" fmla="*/ 515312 h 829108"/>
              <a:gd name="connsiteX12" fmla="*/ 731801 w 902719"/>
              <a:gd name="connsiteY12" fmla="*/ 367394 h 829108"/>
              <a:gd name="connsiteX13" fmla="*/ 902130 w 902719"/>
              <a:gd name="connsiteY13" fmla="*/ 26734 h 829108"/>
              <a:gd name="connsiteX0" fmla="*/ 902130 w 902719"/>
              <a:gd name="connsiteY0" fmla="*/ 26734 h 829108"/>
              <a:gd name="connsiteX1" fmla="*/ 669048 w 902719"/>
              <a:gd name="connsiteY1" fmla="*/ 31218 h 829108"/>
              <a:gd name="connsiteX2" fmla="*/ 413554 w 902719"/>
              <a:gd name="connsiteY2" fmla="*/ 105550 h 829108"/>
              <a:gd name="connsiteX3" fmla="*/ 243038 w 902719"/>
              <a:gd name="connsiteY3" fmla="*/ 193703 h 829108"/>
              <a:gd name="connsiteX4" fmla="*/ 167025 w 902719"/>
              <a:gd name="connsiteY4" fmla="*/ 259818 h 829108"/>
              <a:gd name="connsiteX5" fmla="*/ 49176 w 902719"/>
              <a:gd name="connsiteY5" fmla="*/ 395222 h 829108"/>
              <a:gd name="connsiteX6" fmla="*/ 57 w 902719"/>
              <a:gd name="connsiteY6" fmla="*/ 559202 h 829108"/>
              <a:gd name="connsiteX7" fmla="*/ 39838 w 902719"/>
              <a:gd name="connsiteY7" fmla="*/ 704878 h 829108"/>
              <a:gd name="connsiteX8" fmla="*/ 81860 w 902719"/>
              <a:gd name="connsiteY8" fmla="*/ 757359 h 829108"/>
              <a:gd name="connsiteX9" fmla="*/ 140131 w 902719"/>
              <a:gd name="connsiteY9" fmla="*/ 829077 h 829108"/>
              <a:gd name="connsiteX10" fmla="*/ 301495 w 902719"/>
              <a:gd name="connsiteY10" fmla="*/ 748394 h 829108"/>
              <a:gd name="connsiteX11" fmla="*/ 431484 w 902719"/>
              <a:gd name="connsiteY11" fmla="*/ 667712 h 829108"/>
              <a:gd name="connsiteX12" fmla="*/ 606295 w 902719"/>
              <a:gd name="connsiteY12" fmla="*/ 515312 h 829108"/>
              <a:gd name="connsiteX13" fmla="*/ 731801 w 902719"/>
              <a:gd name="connsiteY13" fmla="*/ 367394 h 829108"/>
              <a:gd name="connsiteX14" fmla="*/ 902130 w 902719"/>
              <a:gd name="connsiteY14" fmla="*/ 26734 h 829108"/>
              <a:gd name="connsiteX0" fmla="*/ 902130 w 902719"/>
              <a:gd name="connsiteY0" fmla="*/ 26734 h 829108"/>
              <a:gd name="connsiteX1" fmla="*/ 669048 w 902719"/>
              <a:gd name="connsiteY1" fmla="*/ 31218 h 829108"/>
              <a:gd name="connsiteX2" fmla="*/ 413554 w 902719"/>
              <a:gd name="connsiteY2" fmla="*/ 105550 h 829108"/>
              <a:gd name="connsiteX3" fmla="*/ 243038 w 902719"/>
              <a:gd name="connsiteY3" fmla="*/ 193703 h 829108"/>
              <a:gd name="connsiteX4" fmla="*/ 167025 w 902719"/>
              <a:gd name="connsiteY4" fmla="*/ 259818 h 829108"/>
              <a:gd name="connsiteX5" fmla="*/ 131913 w 902719"/>
              <a:gd name="connsiteY5" fmla="*/ 282603 h 829108"/>
              <a:gd name="connsiteX6" fmla="*/ 49176 w 902719"/>
              <a:gd name="connsiteY6" fmla="*/ 395222 h 829108"/>
              <a:gd name="connsiteX7" fmla="*/ 57 w 902719"/>
              <a:gd name="connsiteY7" fmla="*/ 559202 h 829108"/>
              <a:gd name="connsiteX8" fmla="*/ 39838 w 902719"/>
              <a:gd name="connsiteY8" fmla="*/ 704878 h 829108"/>
              <a:gd name="connsiteX9" fmla="*/ 81860 w 902719"/>
              <a:gd name="connsiteY9" fmla="*/ 757359 h 829108"/>
              <a:gd name="connsiteX10" fmla="*/ 140131 w 902719"/>
              <a:gd name="connsiteY10" fmla="*/ 829077 h 829108"/>
              <a:gd name="connsiteX11" fmla="*/ 301495 w 902719"/>
              <a:gd name="connsiteY11" fmla="*/ 748394 h 829108"/>
              <a:gd name="connsiteX12" fmla="*/ 431484 w 902719"/>
              <a:gd name="connsiteY12" fmla="*/ 667712 h 829108"/>
              <a:gd name="connsiteX13" fmla="*/ 606295 w 902719"/>
              <a:gd name="connsiteY13" fmla="*/ 515312 h 829108"/>
              <a:gd name="connsiteX14" fmla="*/ 731801 w 902719"/>
              <a:gd name="connsiteY14" fmla="*/ 367394 h 829108"/>
              <a:gd name="connsiteX15" fmla="*/ 902130 w 902719"/>
              <a:gd name="connsiteY15" fmla="*/ 26734 h 829108"/>
              <a:gd name="connsiteX0" fmla="*/ 902130 w 902719"/>
              <a:gd name="connsiteY0" fmla="*/ 24638 h 827012"/>
              <a:gd name="connsiteX1" fmla="*/ 669048 w 902719"/>
              <a:gd name="connsiteY1" fmla="*/ 29122 h 827012"/>
              <a:gd name="connsiteX2" fmla="*/ 557363 w 902719"/>
              <a:gd name="connsiteY2" fmla="*/ 48732 h 827012"/>
              <a:gd name="connsiteX3" fmla="*/ 413554 w 902719"/>
              <a:gd name="connsiteY3" fmla="*/ 103454 h 827012"/>
              <a:gd name="connsiteX4" fmla="*/ 243038 w 902719"/>
              <a:gd name="connsiteY4" fmla="*/ 191607 h 827012"/>
              <a:gd name="connsiteX5" fmla="*/ 167025 w 902719"/>
              <a:gd name="connsiteY5" fmla="*/ 257722 h 827012"/>
              <a:gd name="connsiteX6" fmla="*/ 131913 w 902719"/>
              <a:gd name="connsiteY6" fmla="*/ 280507 h 827012"/>
              <a:gd name="connsiteX7" fmla="*/ 49176 w 902719"/>
              <a:gd name="connsiteY7" fmla="*/ 393126 h 827012"/>
              <a:gd name="connsiteX8" fmla="*/ 57 w 902719"/>
              <a:gd name="connsiteY8" fmla="*/ 557106 h 827012"/>
              <a:gd name="connsiteX9" fmla="*/ 39838 w 902719"/>
              <a:gd name="connsiteY9" fmla="*/ 702782 h 827012"/>
              <a:gd name="connsiteX10" fmla="*/ 81860 w 902719"/>
              <a:gd name="connsiteY10" fmla="*/ 755263 h 827012"/>
              <a:gd name="connsiteX11" fmla="*/ 140131 w 902719"/>
              <a:gd name="connsiteY11" fmla="*/ 826981 h 827012"/>
              <a:gd name="connsiteX12" fmla="*/ 301495 w 902719"/>
              <a:gd name="connsiteY12" fmla="*/ 746298 h 827012"/>
              <a:gd name="connsiteX13" fmla="*/ 431484 w 902719"/>
              <a:gd name="connsiteY13" fmla="*/ 665616 h 827012"/>
              <a:gd name="connsiteX14" fmla="*/ 606295 w 902719"/>
              <a:gd name="connsiteY14" fmla="*/ 513216 h 827012"/>
              <a:gd name="connsiteX15" fmla="*/ 731801 w 902719"/>
              <a:gd name="connsiteY15" fmla="*/ 365298 h 827012"/>
              <a:gd name="connsiteX16" fmla="*/ 902130 w 902719"/>
              <a:gd name="connsiteY16" fmla="*/ 24638 h 827012"/>
              <a:gd name="connsiteX0" fmla="*/ 902130 w 902150"/>
              <a:gd name="connsiteY0" fmla="*/ 33325 h 835699"/>
              <a:gd name="connsiteX1" fmla="*/ 742073 w 902150"/>
              <a:gd name="connsiteY1" fmla="*/ 15584 h 835699"/>
              <a:gd name="connsiteX2" fmla="*/ 557363 w 902150"/>
              <a:gd name="connsiteY2" fmla="*/ 57419 h 835699"/>
              <a:gd name="connsiteX3" fmla="*/ 413554 w 902150"/>
              <a:gd name="connsiteY3" fmla="*/ 112141 h 835699"/>
              <a:gd name="connsiteX4" fmla="*/ 243038 w 902150"/>
              <a:gd name="connsiteY4" fmla="*/ 200294 h 835699"/>
              <a:gd name="connsiteX5" fmla="*/ 167025 w 902150"/>
              <a:gd name="connsiteY5" fmla="*/ 266409 h 835699"/>
              <a:gd name="connsiteX6" fmla="*/ 131913 w 902150"/>
              <a:gd name="connsiteY6" fmla="*/ 289194 h 835699"/>
              <a:gd name="connsiteX7" fmla="*/ 49176 w 902150"/>
              <a:gd name="connsiteY7" fmla="*/ 401813 h 835699"/>
              <a:gd name="connsiteX8" fmla="*/ 57 w 902150"/>
              <a:gd name="connsiteY8" fmla="*/ 565793 h 835699"/>
              <a:gd name="connsiteX9" fmla="*/ 39838 w 902150"/>
              <a:gd name="connsiteY9" fmla="*/ 711469 h 835699"/>
              <a:gd name="connsiteX10" fmla="*/ 81860 w 902150"/>
              <a:gd name="connsiteY10" fmla="*/ 763950 h 835699"/>
              <a:gd name="connsiteX11" fmla="*/ 140131 w 902150"/>
              <a:gd name="connsiteY11" fmla="*/ 835668 h 835699"/>
              <a:gd name="connsiteX12" fmla="*/ 301495 w 902150"/>
              <a:gd name="connsiteY12" fmla="*/ 754985 h 835699"/>
              <a:gd name="connsiteX13" fmla="*/ 431484 w 902150"/>
              <a:gd name="connsiteY13" fmla="*/ 674303 h 835699"/>
              <a:gd name="connsiteX14" fmla="*/ 606295 w 902150"/>
              <a:gd name="connsiteY14" fmla="*/ 521903 h 835699"/>
              <a:gd name="connsiteX15" fmla="*/ 731801 w 902150"/>
              <a:gd name="connsiteY15" fmla="*/ 373985 h 835699"/>
              <a:gd name="connsiteX16" fmla="*/ 902130 w 902150"/>
              <a:gd name="connsiteY16" fmla="*/ 33325 h 835699"/>
              <a:gd name="connsiteX0" fmla="*/ 918005 w 918023"/>
              <a:gd name="connsiteY0" fmla="*/ 33325 h 835699"/>
              <a:gd name="connsiteX1" fmla="*/ 742073 w 918023"/>
              <a:gd name="connsiteY1" fmla="*/ 15584 h 835699"/>
              <a:gd name="connsiteX2" fmla="*/ 557363 w 918023"/>
              <a:gd name="connsiteY2" fmla="*/ 57419 h 835699"/>
              <a:gd name="connsiteX3" fmla="*/ 413554 w 918023"/>
              <a:gd name="connsiteY3" fmla="*/ 112141 h 835699"/>
              <a:gd name="connsiteX4" fmla="*/ 243038 w 918023"/>
              <a:gd name="connsiteY4" fmla="*/ 200294 h 835699"/>
              <a:gd name="connsiteX5" fmla="*/ 167025 w 918023"/>
              <a:gd name="connsiteY5" fmla="*/ 266409 h 835699"/>
              <a:gd name="connsiteX6" fmla="*/ 131913 w 918023"/>
              <a:gd name="connsiteY6" fmla="*/ 289194 h 835699"/>
              <a:gd name="connsiteX7" fmla="*/ 49176 w 918023"/>
              <a:gd name="connsiteY7" fmla="*/ 401813 h 835699"/>
              <a:gd name="connsiteX8" fmla="*/ 57 w 918023"/>
              <a:gd name="connsiteY8" fmla="*/ 565793 h 835699"/>
              <a:gd name="connsiteX9" fmla="*/ 39838 w 918023"/>
              <a:gd name="connsiteY9" fmla="*/ 711469 h 835699"/>
              <a:gd name="connsiteX10" fmla="*/ 81860 w 918023"/>
              <a:gd name="connsiteY10" fmla="*/ 763950 h 835699"/>
              <a:gd name="connsiteX11" fmla="*/ 140131 w 918023"/>
              <a:gd name="connsiteY11" fmla="*/ 835668 h 835699"/>
              <a:gd name="connsiteX12" fmla="*/ 301495 w 918023"/>
              <a:gd name="connsiteY12" fmla="*/ 754985 h 835699"/>
              <a:gd name="connsiteX13" fmla="*/ 431484 w 918023"/>
              <a:gd name="connsiteY13" fmla="*/ 674303 h 835699"/>
              <a:gd name="connsiteX14" fmla="*/ 606295 w 918023"/>
              <a:gd name="connsiteY14" fmla="*/ 521903 h 835699"/>
              <a:gd name="connsiteX15" fmla="*/ 731801 w 918023"/>
              <a:gd name="connsiteY15" fmla="*/ 373985 h 835699"/>
              <a:gd name="connsiteX16" fmla="*/ 918005 w 918023"/>
              <a:gd name="connsiteY16" fmla="*/ 33325 h 835699"/>
              <a:gd name="connsiteX0" fmla="*/ 918005 w 927636"/>
              <a:gd name="connsiteY0" fmla="*/ 38777 h 841151"/>
              <a:gd name="connsiteX1" fmla="*/ 884388 w 927636"/>
              <a:gd name="connsiteY1" fmla="*/ 5722 h 841151"/>
              <a:gd name="connsiteX2" fmla="*/ 742073 w 927636"/>
              <a:gd name="connsiteY2" fmla="*/ 21036 h 841151"/>
              <a:gd name="connsiteX3" fmla="*/ 557363 w 927636"/>
              <a:gd name="connsiteY3" fmla="*/ 62871 h 841151"/>
              <a:gd name="connsiteX4" fmla="*/ 413554 w 927636"/>
              <a:gd name="connsiteY4" fmla="*/ 117593 h 841151"/>
              <a:gd name="connsiteX5" fmla="*/ 243038 w 927636"/>
              <a:gd name="connsiteY5" fmla="*/ 205746 h 841151"/>
              <a:gd name="connsiteX6" fmla="*/ 167025 w 927636"/>
              <a:gd name="connsiteY6" fmla="*/ 271861 h 841151"/>
              <a:gd name="connsiteX7" fmla="*/ 131913 w 927636"/>
              <a:gd name="connsiteY7" fmla="*/ 294646 h 841151"/>
              <a:gd name="connsiteX8" fmla="*/ 49176 w 927636"/>
              <a:gd name="connsiteY8" fmla="*/ 407265 h 841151"/>
              <a:gd name="connsiteX9" fmla="*/ 57 w 927636"/>
              <a:gd name="connsiteY9" fmla="*/ 571245 h 841151"/>
              <a:gd name="connsiteX10" fmla="*/ 39838 w 927636"/>
              <a:gd name="connsiteY10" fmla="*/ 716921 h 841151"/>
              <a:gd name="connsiteX11" fmla="*/ 81860 w 927636"/>
              <a:gd name="connsiteY11" fmla="*/ 769402 h 841151"/>
              <a:gd name="connsiteX12" fmla="*/ 140131 w 927636"/>
              <a:gd name="connsiteY12" fmla="*/ 841120 h 841151"/>
              <a:gd name="connsiteX13" fmla="*/ 301495 w 927636"/>
              <a:gd name="connsiteY13" fmla="*/ 760437 h 841151"/>
              <a:gd name="connsiteX14" fmla="*/ 431484 w 927636"/>
              <a:gd name="connsiteY14" fmla="*/ 679755 h 841151"/>
              <a:gd name="connsiteX15" fmla="*/ 606295 w 927636"/>
              <a:gd name="connsiteY15" fmla="*/ 527355 h 841151"/>
              <a:gd name="connsiteX16" fmla="*/ 731801 w 927636"/>
              <a:gd name="connsiteY16" fmla="*/ 379437 h 841151"/>
              <a:gd name="connsiteX17" fmla="*/ 918005 w 927636"/>
              <a:gd name="connsiteY17" fmla="*/ 38777 h 841151"/>
              <a:gd name="connsiteX0" fmla="*/ 918005 w 943225"/>
              <a:gd name="connsiteY0" fmla="*/ 38777 h 841151"/>
              <a:gd name="connsiteX1" fmla="*/ 922488 w 943225"/>
              <a:gd name="connsiteY1" fmla="*/ 5722 h 841151"/>
              <a:gd name="connsiteX2" fmla="*/ 742073 w 943225"/>
              <a:gd name="connsiteY2" fmla="*/ 21036 h 841151"/>
              <a:gd name="connsiteX3" fmla="*/ 557363 w 943225"/>
              <a:gd name="connsiteY3" fmla="*/ 62871 h 841151"/>
              <a:gd name="connsiteX4" fmla="*/ 413554 w 943225"/>
              <a:gd name="connsiteY4" fmla="*/ 117593 h 841151"/>
              <a:gd name="connsiteX5" fmla="*/ 243038 w 943225"/>
              <a:gd name="connsiteY5" fmla="*/ 205746 h 841151"/>
              <a:gd name="connsiteX6" fmla="*/ 167025 w 943225"/>
              <a:gd name="connsiteY6" fmla="*/ 271861 h 841151"/>
              <a:gd name="connsiteX7" fmla="*/ 131913 w 943225"/>
              <a:gd name="connsiteY7" fmla="*/ 294646 h 841151"/>
              <a:gd name="connsiteX8" fmla="*/ 49176 w 943225"/>
              <a:gd name="connsiteY8" fmla="*/ 407265 h 841151"/>
              <a:gd name="connsiteX9" fmla="*/ 57 w 943225"/>
              <a:gd name="connsiteY9" fmla="*/ 571245 h 841151"/>
              <a:gd name="connsiteX10" fmla="*/ 39838 w 943225"/>
              <a:gd name="connsiteY10" fmla="*/ 716921 h 841151"/>
              <a:gd name="connsiteX11" fmla="*/ 81860 w 943225"/>
              <a:gd name="connsiteY11" fmla="*/ 769402 h 841151"/>
              <a:gd name="connsiteX12" fmla="*/ 140131 w 943225"/>
              <a:gd name="connsiteY12" fmla="*/ 841120 h 841151"/>
              <a:gd name="connsiteX13" fmla="*/ 301495 w 943225"/>
              <a:gd name="connsiteY13" fmla="*/ 760437 h 841151"/>
              <a:gd name="connsiteX14" fmla="*/ 431484 w 943225"/>
              <a:gd name="connsiteY14" fmla="*/ 679755 h 841151"/>
              <a:gd name="connsiteX15" fmla="*/ 606295 w 943225"/>
              <a:gd name="connsiteY15" fmla="*/ 527355 h 841151"/>
              <a:gd name="connsiteX16" fmla="*/ 731801 w 943225"/>
              <a:gd name="connsiteY16" fmla="*/ 379437 h 841151"/>
              <a:gd name="connsiteX17" fmla="*/ 918005 w 943225"/>
              <a:gd name="connsiteY17" fmla="*/ 38777 h 841151"/>
              <a:gd name="connsiteX0" fmla="*/ 879905 w 932678"/>
              <a:gd name="connsiteY0" fmla="*/ 116190 h 836014"/>
              <a:gd name="connsiteX1" fmla="*/ 922488 w 932678"/>
              <a:gd name="connsiteY1" fmla="*/ 585 h 836014"/>
              <a:gd name="connsiteX2" fmla="*/ 742073 w 932678"/>
              <a:gd name="connsiteY2" fmla="*/ 15899 h 836014"/>
              <a:gd name="connsiteX3" fmla="*/ 557363 w 932678"/>
              <a:gd name="connsiteY3" fmla="*/ 57734 h 836014"/>
              <a:gd name="connsiteX4" fmla="*/ 413554 w 932678"/>
              <a:gd name="connsiteY4" fmla="*/ 112456 h 836014"/>
              <a:gd name="connsiteX5" fmla="*/ 243038 w 932678"/>
              <a:gd name="connsiteY5" fmla="*/ 200609 h 836014"/>
              <a:gd name="connsiteX6" fmla="*/ 167025 w 932678"/>
              <a:gd name="connsiteY6" fmla="*/ 266724 h 836014"/>
              <a:gd name="connsiteX7" fmla="*/ 131913 w 932678"/>
              <a:gd name="connsiteY7" fmla="*/ 289509 h 836014"/>
              <a:gd name="connsiteX8" fmla="*/ 49176 w 932678"/>
              <a:gd name="connsiteY8" fmla="*/ 402128 h 836014"/>
              <a:gd name="connsiteX9" fmla="*/ 57 w 932678"/>
              <a:gd name="connsiteY9" fmla="*/ 566108 h 836014"/>
              <a:gd name="connsiteX10" fmla="*/ 39838 w 932678"/>
              <a:gd name="connsiteY10" fmla="*/ 711784 h 836014"/>
              <a:gd name="connsiteX11" fmla="*/ 81860 w 932678"/>
              <a:gd name="connsiteY11" fmla="*/ 764265 h 836014"/>
              <a:gd name="connsiteX12" fmla="*/ 140131 w 932678"/>
              <a:gd name="connsiteY12" fmla="*/ 835983 h 836014"/>
              <a:gd name="connsiteX13" fmla="*/ 301495 w 932678"/>
              <a:gd name="connsiteY13" fmla="*/ 755300 h 836014"/>
              <a:gd name="connsiteX14" fmla="*/ 431484 w 932678"/>
              <a:gd name="connsiteY14" fmla="*/ 674618 h 836014"/>
              <a:gd name="connsiteX15" fmla="*/ 606295 w 932678"/>
              <a:gd name="connsiteY15" fmla="*/ 522218 h 836014"/>
              <a:gd name="connsiteX16" fmla="*/ 731801 w 932678"/>
              <a:gd name="connsiteY16" fmla="*/ 374300 h 836014"/>
              <a:gd name="connsiteX17" fmla="*/ 879905 w 932678"/>
              <a:gd name="connsiteY17" fmla="*/ 116190 h 836014"/>
              <a:gd name="connsiteX0" fmla="*/ 889430 w 934316"/>
              <a:gd name="connsiteY0" fmla="*/ 119365 h 836014"/>
              <a:gd name="connsiteX1" fmla="*/ 922488 w 934316"/>
              <a:gd name="connsiteY1" fmla="*/ 585 h 836014"/>
              <a:gd name="connsiteX2" fmla="*/ 742073 w 934316"/>
              <a:gd name="connsiteY2" fmla="*/ 15899 h 836014"/>
              <a:gd name="connsiteX3" fmla="*/ 557363 w 934316"/>
              <a:gd name="connsiteY3" fmla="*/ 57734 h 836014"/>
              <a:gd name="connsiteX4" fmla="*/ 413554 w 934316"/>
              <a:gd name="connsiteY4" fmla="*/ 112456 h 836014"/>
              <a:gd name="connsiteX5" fmla="*/ 243038 w 934316"/>
              <a:gd name="connsiteY5" fmla="*/ 200609 h 836014"/>
              <a:gd name="connsiteX6" fmla="*/ 167025 w 934316"/>
              <a:gd name="connsiteY6" fmla="*/ 266724 h 836014"/>
              <a:gd name="connsiteX7" fmla="*/ 131913 w 934316"/>
              <a:gd name="connsiteY7" fmla="*/ 289509 h 836014"/>
              <a:gd name="connsiteX8" fmla="*/ 49176 w 934316"/>
              <a:gd name="connsiteY8" fmla="*/ 402128 h 836014"/>
              <a:gd name="connsiteX9" fmla="*/ 57 w 934316"/>
              <a:gd name="connsiteY9" fmla="*/ 566108 h 836014"/>
              <a:gd name="connsiteX10" fmla="*/ 39838 w 934316"/>
              <a:gd name="connsiteY10" fmla="*/ 711784 h 836014"/>
              <a:gd name="connsiteX11" fmla="*/ 81860 w 934316"/>
              <a:gd name="connsiteY11" fmla="*/ 764265 h 836014"/>
              <a:gd name="connsiteX12" fmla="*/ 140131 w 934316"/>
              <a:gd name="connsiteY12" fmla="*/ 835983 h 836014"/>
              <a:gd name="connsiteX13" fmla="*/ 301495 w 934316"/>
              <a:gd name="connsiteY13" fmla="*/ 755300 h 836014"/>
              <a:gd name="connsiteX14" fmla="*/ 431484 w 934316"/>
              <a:gd name="connsiteY14" fmla="*/ 674618 h 836014"/>
              <a:gd name="connsiteX15" fmla="*/ 606295 w 934316"/>
              <a:gd name="connsiteY15" fmla="*/ 522218 h 836014"/>
              <a:gd name="connsiteX16" fmla="*/ 731801 w 934316"/>
              <a:gd name="connsiteY16" fmla="*/ 374300 h 836014"/>
              <a:gd name="connsiteX17" fmla="*/ 889430 w 934316"/>
              <a:gd name="connsiteY17" fmla="*/ 119365 h 836014"/>
              <a:gd name="connsiteX0" fmla="*/ 889430 w 932117"/>
              <a:gd name="connsiteY0" fmla="*/ 119365 h 836014"/>
              <a:gd name="connsiteX1" fmla="*/ 922488 w 932117"/>
              <a:gd name="connsiteY1" fmla="*/ 585 h 836014"/>
              <a:gd name="connsiteX2" fmla="*/ 742073 w 932117"/>
              <a:gd name="connsiteY2" fmla="*/ 15899 h 836014"/>
              <a:gd name="connsiteX3" fmla="*/ 557363 w 932117"/>
              <a:gd name="connsiteY3" fmla="*/ 57734 h 836014"/>
              <a:gd name="connsiteX4" fmla="*/ 413554 w 932117"/>
              <a:gd name="connsiteY4" fmla="*/ 112456 h 836014"/>
              <a:gd name="connsiteX5" fmla="*/ 243038 w 932117"/>
              <a:gd name="connsiteY5" fmla="*/ 200609 h 836014"/>
              <a:gd name="connsiteX6" fmla="*/ 167025 w 932117"/>
              <a:gd name="connsiteY6" fmla="*/ 266724 h 836014"/>
              <a:gd name="connsiteX7" fmla="*/ 131913 w 932117"/>
              <a:gd name="connsiteY7" fmla="*/ 289509 h 836014"/>
              <a:gd name="connsiteX8" fmla="*/ 49176 w 932117"/>
              <a:gd name="connsiteY8" fmla="*/ 402128 h 836014"/>
              <a:gd name="connsiteX9" fmla="*/ 57 w 932117"/>
              <a:gd name="connsiteY9" fmla="*/ 566108 h 836014"/>
              <a:gd name="connsiteX10" fmla="*/ 39838 w 932117"/>
              <a:gd name="connsiteY10" fmla="*/ 711784 h 836014"/>
              <a:gd name="connsiteX11" fmla="*/ 81860 w 932117"/>
              <a:gd name="connsiteY11" fmla="*/ 764265 h 836014"/>
              <a:gd name="connsiteX12" fmla="*/ 140131 w 932117"/>
              <a:gd name="connsiteY12" fmla="*/ 835983 h 836014"/>
              <a:gd name="connsiteX13" fmla="*/ 301495 w 932117"/>
              <a:gd name="connsiteY13" fmla="*/ 755300 h 836014"/>
              <a:gd name="connsiteX14" fmla="*/ 431484 w 932117"/>
              <a:gd name="connsiteY14" fmla="*/ 674618 h 836014"/>
              <a:gd name="connsiteX15" fmla="*/ 606295 w 932117"/>
              <a:gd name="connsiteY15" fmla="*/ 522218 h 836014"/>
              <a:gd name="connsiteX16" fmla="*/ 820701 w 932117"/>
              <a:gd name="connsiteY16" fmla="*/ 266350 h 836014"/>
              <a:gd name="connsiteX17" fmla="*/ 889430 w 932117"/>
              <a:gd name="connsiteY17" fmla="*/ 119365 h 836014"/>
              <a:gd name="connsiteX0" fmla="*/ 889430 w 932117"/>
              <a:gd name="connsiteY0" fmla="*/ 119365 h 836014"/>
              <a:gd name="connsiteX1" fmla="*/ 922488 w 932117"/>
              <a:gd name="connsiteY1" fmla="*/ 585 h 836014"/>
              <a:gd name="connsiteX2" fmla="*/ 742073 w 932117"/>
              <a:gd name="connsiteY2" fmla="*/ 15899 h 836014"/>
              <a:gd name="connsiteX3" fmla="*/ 557363 w 932117"/>
              <a:gd name="connsiteY3" fmla="*/ 57734 h 836014"/>
              <a:gd name="connsiteX4" fmla="*/ 413554 w 932117"/>
              <a:gd name="connsiteY4" fmla="*/ 112456 h 836014"/>
              <a:gd name="connsiteX5" fmla="*/ 243038 w 932117"/>
              <a:gd name="connsiteY5" fmla="*/ 200609 h 836014"/>
              <a:gd name="connsiteX6" fmla="*/ 167025 w 932117"/>
              <a:gd name="connsiteY6" fmla="*/ 266724 h 836014"/>
              <a:gd name="connsiteX7" fmla="*/ 131913 w 932117"/>
              <a:gd name="connsiteY7" fmla="*/ 289509 h 836014"/>
              <a:gd name="connsiteX8" fmla="*/ 49176 w 932117"/>
              <a:gd name="connsiteY8" fmla="*/ 402128 h 836014"/>
              <a:gd name="connsiteX9" fmla="*/ 57 w 932117"/>
              <a:gd name="connsiteY9" fmla="*/ 566108 h 836014"/>
              <a:gd name="connsiteX10" fmla="*/ 39838 w 932117"/>
              <a:gd name="connsiteY10" fmla="*/ 711784 h 836014"/>
              <a:gd name="connsiteX11" fmla="*/ 81860 w 932117"/>
              <a:gd name="connsiteY11" fmla="*/ 764265 h 836014"/>
              <a:gd name="connsiteX12" fmla="*/ 140131 w 932117"/>
              <a:gd name="connsiteY12" fmla="*/ 835983 h 836014"/>
              <a:gd name="connsiteX13" fmla="*/ 301495 w 932117"/>
              <a:gd name="connsiteY13" fmla="*/ 755300 h 836014"/>
              <a:gd name="connsiteX14" fmla="*/ 431484 w 932117"/>
              <a:gd name="connsiteY14" fmla="*/ 674618 h 836014"/>
              <a:gd name="connsiteX15" fmla="*/ 647570 w 932117"/>
              <a:gd name="connsiteY15" fmla="*/ 519043 h 836014"/>
              <a:gd name="connsiteX16" fmla="*/ 820701 w 932117"/>
              <a:gd name="connsiteY16" fmla="*/ 266350 h 836014"/>
              <a:gd name="connsiteX17" fmla="*/ 889430 w 932117"/>
              <a:gd name="connsiteY17" fmla="*/ 119365 h 836014"/>
              <a:gd name="connsiteX0" fmla="*/ 889430 w 932117"/>
              <a:gd name="connsiteY0" fmla="*/ 119365 h 836014"/>
              <a:gd name="connsiteX1" fmla="*/ 922488 w 932117"/>
              <a:gd name="connsiteY1" fmla="*/ 585 h 836014"/>
              <a:gd name="connsiteX2" fmla="*/ 742073 w 932117"/>
              <a:gd name="connsiteY2" fmla="*/ 15899 h 836014"/>
              <a:gd name="connsiteX3" fmla="*/ 557363 w 932117"/>
              <a:gd name="connsiteY3" fmla="*/ 57734 h 836014"/>
              <a:gd name="connsiteX4" fmla="*/ 413554 w 932117"/>
              <a:gd name="connsiteY4" fmla="*/ 112456 h 836014"/>
              <a:gd name="connsiteX5" fmla="*/ 243038 w 932117"/>
              <a:gd name="connsiteY5" fmla="*/ 200609 h 836014"/>
              <a:gd name="connsiteX6" fmla="*/ 167025 w 932117"/>
              <a:gd name="connsiteY6" fmla="*/ 266724 h 836014"/>
              <a:gd name="connsiteX7" fmla="*/ 131913 w 932117"/>
              <a:gd name="connsiteY7" fmla="*/ 289509 h 836014"/>
              <a:gd name="connsiteX8" fmla="*/ 49176 w 932117"/>
              <a:gd name="connsiteY8" fmla="*/ 402128 h 836014"/>
              <a:gd name="connsiteX9" fmla="*/ 57 w 932117"/>
              <a:gd name="connsiteY9" fmla="*/ 566108 h 836014"/>
              <a:gd name="connsiteX10" fmla="*/ 39838 w 932117"/>
              <a:gd name="connsiteY10" fmla="*/ 711784 h 836014"/>
              <a:gd name="connsiteX11" fmla="*/ 81860 w 932117"/>
              <a:gd name="connsiteY11" fmla="*/ 764265 h 836014"/>
              <a:gd name="connsiteX12" fmla="*/ 140131 w 932117"/>
              <a:gd name="connsiteY12" fmla="*/ 835983 h 836014"/>
              <a:gd name="connsiteX13" fmla="*/ 301495 w 932117"/>
              <a:gd name="connsiteY13" fmla="*/ 755300 h 836014"/>
              <a:gd name="connsiteX14" fmla="*/ 441009 w 932117"/>
              <a:gd name="connsiteY14" fmla="*/ 700018 h 836014"/>
              <a:gd name="connsiteX15" fmla="*/ 647570 w 932117"/>
              <a:gd name="connsiteY15" fmla="*/ 519043 h 836014"/>
              <a:gd name="connsiteX16" fmla="*/ 820701 w 932117"/>
              <a:gd name="connsiteY16" fmla="*/ 266350 h 836014"/>
              <a:gd name="connsiteX17" fmla="*/ 889430 w 932117"/>
              <a:gd name="connsiteY17" fmla="*/ 119365 h 836014"/>
              <a:gd name="connsiteX0" fmla="*/ 889430 w 932117"/>
              <a:gd name="connsiteY0" fmla="*/ 119365 h 838263"/>
              <a:gd name="connsiteX1" fmla="*/ 922488 w 932117"/>
              <a:gd name="connsiteY1" fmla="*/ 585 h 838263"/>
              <a:gd name="connsiteX2" fmla="*/ 742073 w 932117"/>
              <a:gd name="connsiteY2" fmla="*/ 15899 h 838263"/>
              <a:gd name="connsiteX3" fmla="*/ 557363 w 932117"/>
              <a:gd name="connsiteY3" fmla="*/ 57734 h 838263"/>
              <a:gd name="connsiteX4" fmla="*/ 413554 w 932117"/>
              <a:gd name="connsiteY4" fmla="*/ 112456 h 838263"/>
              <a:gd name="connsiteX5" fmla="*/ 243038 w 932117"/>
              <a:gd name="connsiteY5" fmla="*/ 200609 h 838263"/>
              <a:gd name="connsiteX6" fmla="*/ 167025 w 932117"/>
              <a:gd name="connsiteY6" fmla="*/ 266724 h 838263"/>
              <a:gd name="connsiteX7" fmla="*/ 131913 w 932117"/>
              <a:gd name="connsiteY7" fmla="*/ 289509 h 838263"/>
              <a:gd name="connsiteX8" fmla="*/ 49176 w 932117"/>
              <a:gd name="connsiteY8" fmla="*/ 402128 h 838263"/>
              <a:gd name="connsiteX9" fmla="*/ 57 w 932117"/>
              <a:gd name="connsiteY9" fmla="*/ 566108 h 838263"/>
              <a:gd name="connsiteX10" fmla="*/ 39838 w 932117"/>
              <a:gd name="connsiteY10" fmla="*/ 711784 h 838263"/>
              <a:gd name="connsiteX11" fmla="*/ 81860 w 932117"/>
              <a:gd name="connsiteY11" fmla="*/ 764265 h 838263"/>
              <a:gd name="connsiteX12" fmla="*/ 140131 w 932117"/>
              <a:gd name="connsiteY12" fmla="*/ 835983 h 838263"/>
              <a:gd name="connsiteX13" fmla="*/ 253870 w 932117"/>
              <a:gd name="connsiteY13" fmla="*/ 809275 h 838263"/>
              <a:gd name="connsiteX14" fmla="*/ 441009 w 932117"/>
              <a:gd name="connsiteY14" fmla="*/ 700018 h 838263"/>
              <a:gd name="connsiteX15" fmla="*/ 647570 w 932117"/>
              <a:gd name="connsiteY15" fmla="*/ 519043 h 838263"/>
              <a:gd name="connsiteX16" fmla="*/ 820701 w 932117"/>
              <a:gd name="connsiteY16" fmla="*/ 266350 h 838263"/>
              <a:gd name="connsiteX17" fmla="*/ 889430 w 932117"/>
              <a:gd name="connsiteY17" fmla="*/ 119365 h 838263"/>
              <a:gd name="connsiteX0" fmla="*/ 889430 w 932117"/>
              <a:gd name="connsiteY0" fmla="*/ 119365 h 862473"/>
              <a:gd name="connsiteX1" fmla="*/ 922488 w 932117"/>
              <a:gd name="connsiteY1" fmla="*/ 585 h 862473"/>
              <a:gd name="connsiteX2" fmla="*/ 742073 w 932117"/>
              <a:gd name="connsiteY2" fmla="*/ 15899 h 862473"/>
              <a:gd name="connsiteX3" fmla="*/ 557363 w 932117"/>
              <a:gd name="connsiteY3" fmla="*/ 57734 h 862473"/>
              <a:gd name="connsiteX4" fmla="*/ 413554 w 932117"/>
              <a:gd name="connsiteY4" fmla="*/ 112456 h 862473"/>
              <a:gd name="connsiteX5" fmla="*/ 243038 w 932117"/>
              <a:gd name="connsiteY5" fmla="*/ 200609 h 862473"/>
              <a:gd name="connsiteX6" fmla="*/ 167025 w 932117"/>
              <a:gd name="connsiteY6" fmla="*/ 266724 h 862473"/>
              <a:gd name="connsiteX7" fmla="*/ 131913 w 932117"/>
              <a:gd name="connsiteY7" fmla="*/ 289509 h 862473"/>
              <a:gd name="connsiteX8" fmla="*/ 49176 w 932117"/>
              <a:gd name="connsiteY8" fmla="*/ 402128 h 862473"/>
              <a:gd name="connsiteX9" fmla="*/ 57 w 932117"/>
              <a:gd name="connsiteY9" fmla="*/ 566108 h 862473"/>
              <a:gd name="connsiteX10" fmla="*/ 39838 w 932117"/>
              <a:gd name="connsiteY10" fmla="*/ 711784 h 862473"/>
              <a:gd name="connsiteX11" fmla="*/ 81860 w 932117"/>
              <a:gd name="connsiteY11" fmla="*/ 764265 h 862473"/>
              <a:gd name="connsiteX12" fmla="*/ 140131 w 932117"/>
              <a:gd name="connsiteY12" fmla="*/ 861383 h 862473"/>
              <a:gd name="connsiteX13" fmla="*/ 253870 w 932117"/>
              <a:gd name="connsiteY13" fmla="*/ 809275 h 862473"/>
              <a:gd name="connsiteX14" fmla="*/ 441009 w 932117"/>
              <a:gd name="connsiteY14" fmla="*/ 700018 h 862473"/>
              <a:gd name="connsiteX15" fmla="*/ 647570 w 932117"/>
              <a:gd name="connsiteY15" fmla="*/ 519043 h 862473"/>
              <a:gd name="connsiteX16" fmla="*/ 820701 w 932117"/>
              <a:gd name="connsiteY16" fmla="*/ 266350 h 862473"/>
              <a:gd name="connsiteX17" fmla="*/ 889430 w 932117"/>
              <a:gd name="connsiteY17" fmla="*/ 119365 h 862473"/>
              <a:gd name="connsiteX0" fmla="*/ 889430 w 932117"/>
              <a:gd name="connsiteY0" fmla="*/ 119365 h 862113"/>
              <a:gd name="connsiteX1" fmla="*/ 922488 w 932117"/>
              <a:gd name="connsiteY1" fmla="*/ 585 h 862113"/>
              <a:gd name="connsiteX2" fmla="*/ 742073 w 932117"/>
              <a:gd name="connsiteY2" fmla="*/ 15899 h 862113"/>
              <a:gd name="connsiteX3" fmla="*/ 557363 w 932117"/>
              <a:gd name="connsiteY3" fmla="*/ 57734 h 862113"/>
              <a:gd name="connsiteX4" fmla="*/ 413554 w 932117"/>
              <a:gd name="connsiteY4" fmla="*/ 112456 h 862113"/>
              <a:gd name="connsiteX5" fmla="*/ 243038 w 932117"/>
              <a:gd name="connsiteY5" fmla="*/ 200609 h 862113"/>
              <a:gd name="connsiteX6" fmla="*/ 167025 w 932117"/>
              <a:gd name="connsiteY6" fmla="*/ 266724 h 862113"/>
              <a:gd name="connsiteX7" fmla="*/ 131913 w 932117"/>
              <a:gd name="connsiteY7" fmla="*/ 289509 h 862113"/>
              <a:gd name="connsiteX8" fmla="*/ 49176 w 932117"/>
              <a:gd name="connsiteY8" fmla="*/ 402128 h 862113"/>
              <a:gd name="connsiteX9" fmla="*/ 57 w 932117"/>
              <a:gd name="connsiteY9" fmla="*/ 566108 h 862113"/>
              <a:gd name="connsiteX10" fmla="*/ 39838 w 932117"/>
              <a:gd name="connsiteY10" fmla="*/ 711784 h 862113"/>
              <a:gd name="connsiteX11" fmla="*/ 65985 w 932117"/>
              <a:gd name="connsiteY11" fmla="*/ 773790 h 862113"/>
              <a:gd name="connsiteX12" fmla="*/ 140131 w 932117"/>
              <a:gd name="connsiteY12" fmla="*/ 861383 h 862113"/>
              <a:gd name="connsiteX13" fmla="*/ 253870 w 932117"/>
              <a:gd name="connsiteY13" fmla="*/ 809275 h 862113"/>
              <a:gd name="connsiteX14" fmla="*/ 441009 w 932117"/>
              <a:gd name="connsiteY14" fmla="*/ 700018 h 862113"/>
              <a:gd name="connsiteX15" fmla="*/ 647570 w 932117"/>
              <a:gd name="connsiteY15" fmla="*/ 519043 h 862113"/>
              <a:gd name="connsiteX16" fmla="*/ 820701 w 932117"/>
              <a:gd name="connsiteY16" fmla="*/ 266350 h 862113"/>
              <a:gd name="connsiteX17" fmla="*/ 889430 w 932117"/>
              <a:gd name="connsiteY17" fmla="*/ 119365 h 862113"/>
              <a:gd name="connsiteX0" fmla="*/ 889811 w 932498"/>
              <a:gd name="connsiteY0" fmla="*/ 119365 h 862113"/>
              <a:gd name="connsiteX1" fmla="*/ 922869 w 932498"/>
              <a:gd name="connsiteY1" fmla="*/ 585 h 862113"/>
              <a:gd name="connsiteX2" fmla="*/ 742454 w 932498"/>
              <a:gd name="connsiteY2" fmla="*/ 15899 h 862113"/>
              <a:gd name="connsiteX3" fmla="*/ 557744 w 932498"/>
              <a:gd name="connsiteY3" fmla="*/ 57734 h 862113"/>
              <a:gd name="connsiteX4" fmla="*/ 413935 w 932498"/>
              <a:gd name="connsiteY4" fmla="*/ 112456 h 862113"/>
              <a:gd name="connsiteX5" fmla="*/ 243419 w 932498"/>
              <a:gd name="connsiteY5" fmla="*/ 200609 h 862113"/>
              <a:gd name="connsiteX6" fmla="*/ 167406 w 932498"/>
              <a:gd name="connsiteY6" fmla="*/ 266724 h 862113"/>
              <a:gd name="connsiteX7" fmla="*/ 132294 w 932498"/>
              <a:gd name="connsiteY7" fmla="*/ 289509 h 862113"/>
              <a:gd name="connsiteX8" fmla="*/ 49557 w 932498"/>
              <a:gd name="connsiteY8" fmla="*/ 402128 h 862113"/>
              <a:gd name="connsiteX9" fmla="*/ 438 w 932498"/>
              <a:gd name="connsiteY9" fmla="*/ 566108 h 862113"/>
              <a:gd name="connsiteX10" fmla="*/ 27519 w 932498"/>
              <a:gd name="connsiteY10" fmla="*/ 711784 h 862113"/>
              <a:gd name="connsiteX11" fmla="*/ 66366 w 932498"/>
              <a:gd name="connsiteY11" fmla="*/ 773790 h 862113"/>
              <a:gd name="connsiteX12" fmla="*/ 140512 w 932498"/>
              <a:gd name="connsiteY12" fmla="*/ 861383 h 862113"/>
              <a:gd name="connsiteX13" fmla="*/ 254251 w 932498"/>
              <a:gd name="connsiteY13" fmla="*/ 809275 h 862113"/>
              <a:gd name="connsiteX14" fmla="*/ 441390 w 932498"/>
              <a:gd name="connsiteY14" fmla="*/ 700018 h 862113"/>
              <a:gd name="connsiteX15" fmla="*/ 647951 w 932498"/>
              <a:gd name="connsiteY15" fmla="*/ 519043 h 862113"/>
              <a:gd name="connsiteX16" fmla="*/ 821082 w 932498"/>
              <a:gd name="connsiteY16" fmla="*/ 266350 h 862113"/>
              <a:gd name="connsiteX17" fmla="*/ 889811 w 932498"/>
              <a:gd name="connsiteY17" fmla="*/ 119365 h 862113"/>
              <a:gd name="connsiteX0" fmla="*/ 889811 w 941017"/>
              <a:gd name="connsiteY0" fmla="*/ 125530 h 868278"/>
              <a:gd name="connsiteX1" fmla="*/ 932394 w 941017"/>
              <a:gd name="connsiteY1" fmla="*/ 400 h 868278"/>
              <a:gd name="connsiteX2" fmla="*/ 742454 w 941017"/>
              <a:gd name="connsiteY2" fmla="*/ 22064 h 868278"/>
              <a:gd name="connsiteX3" fmla="*/ 557744 w 941017"/>
              <a:gd name="connsiteY3" fmla="*/ 63899 h 868278"/>
              <a:gd name="connsiteX4" fmla="*/ 413935 w 941017"/>
              <a:gd name="connsiteY4" fmla="*/ 118621 h 868278"/>
              <a:gd name="connsiteX5" fmla="*/ 243419 w 941017"/>
              <a:gd name="connsiteY5" fmla="*/ 206774 h 868278"/>
              <a:gd name="connsiteX6" fmla="*/ 167406 w 941017"/>
              <a:gd name="connsiteY6" fmla="*/ 272889 h 868278"/>
              <a:gd name="connsiteX7" fmla="*/ 132294 w 941017"/>
              <a:gd name="connsiteY7" fmla="*/ 295674 h 868278"/>
              <a:gd name="connsiteX8" fmla="*/ 49557 w 941017"/>
              <a:gd name="connsiteY8" fmla="*/ 408293 h 868278"/>
              <a:gd name="connsiteX9" fmla="*/ 438 w 941017"/>
              <a:gd name="connsiteY9" fmla="*/ 572273 h 868278"/>
              <a:gd name="connsiteX10" fmla="*/ 27519 w 941017"/>
              <a:gd name="connsiteY10" fmla="*/ 717949 h 868278"/>
              <a:gd name="connsiteX11" fmla="*/ 66366 w 941017"/>
              <a:gd name="connsiteY11" fmla="*/ 779955 h 868278"/>
              <a:gd name="connsiteX12" fmla="*/ 140512 w 941017"/>
              <a:gd name="connsiteY12" fmla="*/ 867548 h 868278"/>
              <a:gd name="connsiteX13" fmla="*/ 254251 w 941017"/>
              <a:gd name="connsiteY13" fmla="*/ 815440 h 868278"/>
              <a:gd name="connsiteX14" fmla="*/ 441390 w 941017"/>
              <a:gd name="connsiteY14" fmla="*/ 706183 h 868278"/>
              <a:gd name="connsiteX15" fmla="*/ 647951 w 941017"/>
              <a:gd name="connsiteY15" fmla="*/ 525208 h 868278"/>
              <a:gd name="connsiteX16" fmla="*/ 821082 w 941017"/>
              <a:gd name="connsiteY16" fmla="*/ 272515 h 868278"/>
              <a:gd name="connsiteX17" fmla="*/ 889811 w 941017"/>
              <a:gd name="connsiteY17" fmla="*/ 125530 h 868278"/>
              <a:gd name="connsiteX0" fmla="*/ 889811 w 941017"/>
              <a:gd name="connsiteY0" fmla="*/ 125530 h 862051"/>
              <a:gd name="connsiteX1" fmla="*/ 932394 w 941017"/>
              <a:gd name="connsiteY1" fmla="*/ 400 h 862051"/>
              <a:gd name="connsiteX2" fmla="*/ 742454 w 941017"/>
              <a:gd name="connsiteY2" fmla="*/ 22064 h 862051"/>
              <a:gd name="connsiteX3" fmla="*/ 557744 w 941017"/>
              <a:gd name="connsiteY3" fmla="*/ 63899 h 862051"/>
              <a:gd name="connsiteX4" fmla="*/ 413935 w 941017"/>
              <a:gd name="connsiteY4" fmla="*/ 118621 h 862051"/>
              <a:gd name="connsiteX5" fmla="*/ 243419 w 941017"/>
              <a:gd name="connsiteY5" fmla="*/ 206774 h 862051"/>
              <a:gd name="connsiteX6" fmla="*/ 167406 w 941017"/>
              <a:gd name="connsiteY6" fmla="*/ 272889 h 862051"/>
              <a:gd name="connsiteX7" fmla="*/ 132294 w 941017"/>
              <a:gd name="connsiteY7" fmla="*/ 295674 h 862051"/>
              <a:gd name="connsiteX8" fmla="*/ 49557 w 941017"/>
              <a:gd name="connsiteY8" fmla="*/ 408293 h 862051"/>
              <a:gd name="connsiteX9" fmla="*/ 438 w 941017"/>
              <a:gd name="connsiteY9" fmla="*/ 572273 h 862051"/>
              <a:gd name="connsiteX10" fmla="*/ 27519 w 941017"/>
              <a:gd name="connsiteY10" fmla="*/ 717949 h 862051"/>
              <a:gd name="connsiteX11" fmla="*/ 66366 w 941017"/>
              <a:gd name="connsiteY11" fmla="*/ 779955 h 862051"/>
              <a:gd name="connsiteX12" fmla="*/ 124637 w 941017"/>
              <a:gd name="connsiteY12" fmla="*/ 861198 h 862051"/>
              <a:gd name="connsiteX13" fmla="*/ 254251 w 941017"/>
              <a:gd name="connsiteY13" fmla="*/ 815440 h 862051"/>
              <a:gd name="connsiteX14" fmla="*/ 441390 w 941017"/>
              <a:gd name="connsiteY14" fmla="*/ 706183 h 862051"/>
              <a:gd name="connsiteX15" fmla="*/ 647951 w 941017"/>
              <a:gd name="connsiteY15" fmla="*/ 525208 h 862051"/>
              <a:gd name="connsiteX16" fmla="*/ 821082 w 941017"/>
              <a:gd name="connsiteY16" fmla="*/ 272515 h 862051"/>
              <a:gd name="connsiteX17" fmla="*/ 889811 w 941017"/>
              <a:gd name="connsiteY17" fmla="*/ 125530 h 862051"/>
              <a:gd name="connsiteX0" fmla="*/ 889811 w 941017"/>
              <a:gd name="connsiteY0" fmla="*/ 125530 h 862051"/>
              <a:gd name="connsiteX1" fmla="*/ 932394 w 941017"/>
              <a:gd name="connsiteY1" fmla="*/ 400 h 862051"/>
              <a:gd name="connsiteX2" fmla="*/ 742454 w 941017"/>
              <a:gd name="connsiteY2" fmla="*/ 22064 h 862051"/>
              <a:gd name="connsiteX3" fmla="*/ 557744 w 941017"/>
              <a:gd name="connsiteY3" fmla="*/ 63899 h 862051"/>
              <a:gd name="connsiteX4" fmla="*/ 413935 w 941017"/>
              <a:gd name="connsiteY4" fmla="*/ 118621 h 862051"/>
              <a:gd name="connsiteX5" fmla="*/ 243419 w 941017"/>
              <a:gd name="connsiteY5" fmla="*/ 206774 h 862051"/>
              <a:gd name="connsiteX6" fmla="*/ 167406 w 941017"/>
              <a:gd name="connsiteY6" fmla="*/ 272889 h 862051"/>
              <a:gd name="connsiteX7" fmla="*/ 132294 w 941017"/>
              <a:gd name="connsiteY7" fmla="*/ 295674 h 862051"/>
              <a:gd name="connsiteX8" fmla="*/ 49557 w 941017"/>
              <a:gd name="connsiteY8" fmla="*/ 408293 h 862051"/>
              <a:gd name="connsiteX9" fmla="*/ 438 w 941017"/>
              <a:gd name="connsiteY9" fmla="*/ 572273 h 862051"/>
              <a:gd name="connsiteX10" fmla="*/ 27519 w 941017"/>
              <a:gd name="connsiteY10" fmla="*/ 717949 h 862051"/>
              <a:gd name="connsiteX11" fmla="*/ 66366 w 941017"/>
              <a:gd name="connsiteY11" fmla="*/ 779955 h 862051"/>
              <a:gd name="connsiteX12" fmla="*/ 121462 w 941017"/>
              <a:gd name="connsiteY12" fmla="*/ 861198 h 862051"/>
              <a:gd name="connsiteX13" fmla="*/ 254251 w 941017"/>
              <a:gd name="connsiteY13" fmla="*/ 815440 h 862051"/>
              <a:gd name="connsiteX14" fmla="*/ 441390 w 941017"/>
              <a:gd name="connsiteY14" fmla="*/ 706183 h 862051"/>
              <a:gd name="connsiteX15" fmla="*/ 647951 w 941017"/>
              <a:gd name="connsiteY15" fmla="*/ 525208 h 862051"/>
              <a:gd name="connsiteX16" fmla="*/ 821082 w 941017"/>
              <a:gd name="connsiteY16" fmla="*/ 272515 h 862051"/>
              <a:gd name="connsiteX17" fmla="*/ 889811 w 941017"/>
              <a:gd name="connsiteY17" fmla="*/ 125530 h 862051"/>
              <a:gd name="connsiteX0" fmla="*/ 890093 w 941299"/>
              <a:gd name="connsiteY0" fmla="*/ 125530 h 865249"/>
              <a:gd name="connsiteX1" fmla="*/ 932676 w 941299"/>
              <a:gd name="connsiteY1" fmla="*/ 400 h 865249"/>
              <a:gd name="connsiteX2" fmla="*/ 742736 w 941299"/>
              <a:gd name="connsiteY2" fmla="*/ 22064 h 865249"/>
              <a:gd name="connsiteX3" fmla="*/ 558026 w 941299"/>
              <a:gd name="connsiteY3" fmla="*/ 63899 h 865249"/>
              <a:gd name="connsiteX4" fmla="*/ 414217 w 941299"/>
              <a:gd name="connsiteY4" fmla="*/ 118621 h 865249"/>
              <a:gd name="connsiteX5" fmla="*/ 243701 w 941299"/>
              <a:gd name="connsiteY5" fmla="*/ 206774 h 865249"/>
              <a:gd name="connsiteX6" fmla="*/ 167688 w 941299"/>
              <a:gd name="connsiteY6" fmla="*/ 272889 h 865249"/>
              <a:gd name="connsiteX7" fmla="*/ 132576 w 941299"/>
              <a:gd name="connsiteY7" fmla="*/ 295674 h 865249"/>
              <a:gd name="connsiteX8" fmla="*/ 49839 w 941299"/>
              <a:gd name="connsiteY8" fmla="*/ 408293 h 865249"/>
              <a:gd name="connsiteX9" fmla="*/ 720 w 941299"/>
              <a:gd name="connsiteY9" fmla="*/ 572273 h 865249"/>
              <a:gd name="connsiteX10" fmla="*/ 27801 w 941299"/>
              <a:gd name="connsiteY10" fmla="*/ 717949 h 865249"/>
              <a:gd name="connsiteX11" fmla="*/ 121744 w 941299"/>
              <a:gd name="connsiteY11" fmla="*/ 861198 h 865249"/>
              <a:gd name="connsiteX12" fmla="*/ 254533 w 941299"/>
              <a:gd name="connsiteY12" fmla="*/ 815440 h 865249"/>
              <a:gd name="connsiteX13" fmla="*/ 441672 w 941299"/>
              <a:gd name="connsiteY13" fmla="*/ 706183 h 865249"/>
              <a:gd name="connsiteX14" fmla="*/ 648233 w 941299"/>
              <a:gd name="connsiteY14" fmla="*/ 525208 h 865249"/>
              <a:gd name="connsiteX15" fmla="*/ 821364 w 941299"/>
              <a:gd name="connsiteY15" fmla="*/ 272515 h 865249"/>
              <a:gd name="connsiteX16" fmla="*/ 890093 w 941299"/>
              <a:gd name="connsiteY16" fmla="*/ 125530 h 865249"/>
              <a:gd name="connsiteX0" fmla="*/ 899618 w 942508"/>
              <a:gd name="connsiteY0" fmla="*/ 125530 h 865249"/>
              <a:gd name="connsiteX1" fmla="*/ 932676 w 942508"/>
              <a:gd name="connsiteY1" fmla="*/ 400 h 865249"/>
              <a:gd name="connsiteX2" fmla="*/ 742736 w 942508"/>
              <a:gd name="connsiteY2" fmla="*/ 22064 h 865249"/>
              <a:gd name="connsiteX3" fmla="*/ 558026 w 942508"/>
              <a:gd name="connsiteY3" fmla="*/ 63899 h 865249"/>
              <a:gd name="connsiteX4" fmla="*/ 414217 w 942508"/>
              <a:gd name="connsiteY4" fmla="*/ 118621 h 865249"/>
              <a:gd name="connsiteX5" fmla="*/ 243701 w 942508"/>
              <a:gd name="connsiteY5" fmla="*/ 206774 h 865249"/>
              <a:gd name="connsiteX6" fmla="*/ 167688 w 942508"/>
              <a:gd name="connsiteY6" fmla="*/ 272889 h 865249"/>
              <a:gd name="connsiteX7" fmla="*/ 132576 w 942508"/>
              <a:gd name="connsiteY7" fmla="*/ 295674 h 865249"/>
              <a:gd name="connsiteX8" fmla="*/ 49839 w 942508"/>
              <a:gd name="connsiteY8" fmla="*/ 408293 h 865249"/>
              <a:gd name="connsiteX9" fmla="*/ 720 w 942508"/>
              <a:gd name="connsiteY9" fmla="*/ 572273 h 865249"/>
              <a:gd name="connsiteX10" fmla="*/ 27801 w 942508"/>
              <a:gd name="connsiteY10" fmla="*/ 717949 h 865249"/>
              <a:gd name="connsiteX11" fmla="*/ 121744 w 942508"/>
              <a:gd name="connsiteY11" fmla="*/ 861198 h 865249"/>
              <a:gd name="connsiteX12" fmla="*/ 254533 w 942508"/>
              <a:gd name="connsiteY12" fmla="*/ 815440 h 865249"/>
              <a:gd name="connsiteX13" fmla="*/ 441672 w 942508"/>
              <a:gd name="connsiteY13" fmla="*/ 706183 h 865249"/>
              <a:gd name="connsiteX14" fmla="*/ 648233 w 942508"/>
              <a:gd name="connsiteY14" fmla="*/ 525208 h 865249"/>
              <a:gd name="connsiteX15" fmla="*/ 821364 w 942508"/>
              <a:gd name="connsiteY15" fmla="*/ 272515 h 865249"/>
              <a:gd name="connsiteX16" fmla="*/ 899618 w 942508"/>
              <a:gd name="connsiteY16" fmla="*/ 125530 h 865249"/>
              <a:gd name="connsiteX0" fmla="*/ 896443 w 942071"/>
              <a:gd name="connsiteY0" fmla="*/ 116005 h 865249"/>
              <a:gd name="connsiteX1" fmla="*/ 932676 w 942071"/>
              <a:gd name="connsiteY1" fmla="*/ 400 h 865249"/>
              <a:gd name="connsiteX2" fmla="*/ 742736 w 942071"/>
              <a:gd name="connsiteY2" fmla="*/ 22064 h 865249"/>
              <a:gd name="connsiteX3" fmla="*/ 558026 w 942071"/>
              <a:gd name="connsiteY3" fmla="*/ 63899 h 865249"/>
              <a:gd name="connsiteX4" fmla="*/ 414217 w 942071"/>
              <a:gd name="connsiteY4" fmla="*/ 118621 h 865249"/>
              <a:gd name="connsiteX5" fmla="*/ 243701 w 942071"/>
              <a:gd name="connsiteY5" fmla="*/ 206774 h 865249"/>
              <a:gd name="connsiteX6" fmla="*/ 167688 w 942071"/>
              <a:gd name="connsiteY6" fmla="*/ 272889 h 865249"/>
              <a:gd name="connsiteX7" fmla="*/ 132576 w 942071"/>
              <a:gd name="connsiteY7" fmla="*/ 295674 h 865249"/>
              <a:gd name="connsiteX8" fmla="*/ 49839 w 942071"/>
              <a:gd name="connsiteY8" fmla="*/ 408293 h 865249"/>
              <a:gd name="connsiteX9" fmla="*/ 720 w 942071"/>
              <a:gd name="connsiteY9" fmla="*/ 572273 h 865249"/>
              <a:gd name="connsiteX10" fmla="*/ 27801 w 942071"/>
              <a:gd name="connsiteY10" fmla="*/ 717949 h 865249"/>
              <a:gd name="connsiteX11" fmla="*/ 121744 w 942071"/>
              <a:gd name="connsiteY11" fmla="*/ 861198 h 865249"/>
              <a:gd name="connsiteX12" fmla="*/ 254533 w 942071"/>
              <a:gd name="connsiteY12" fmla="*/ 815440 h 865249"/>
              <a:gd name="connsiteX13" fmla="*/ 441672 w 942071"/>
              <a:gd name="connsiteY13" fmla="*/ 706183 h 865249"/>
              <a:gd name="connsiteX14" fmla="*/ 648233 w 942071"/>
              <a:gd name="connsiteY14" fmla="*/ 525208 h 865249"/>
              <a:gd name="connsiteX15" fmla="*/ 821364 w 942071"/>
              <a:gd name="connsiteY15" fmla="*/ 272515 h 865249"/>
              <a:gd name="connsiteX16" fmla="*/ 896443 w 942071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14217 w 939264"/>
              <a:gd name="connsiteY4" fmla="*/ 118621 h 865249"/>
              <a:gd name="connsiteX5" fmla="*/ 243701 w 939264"/>
              <a:gd name="connsiteY5" fmla="*/ 206774 h 865249"/>
              <a:gd name="connsiteX6" fmla="*/ 167688 w 939264"/>
              <a:gd name="connsiteY6" fmla="*/ 272889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14217 w 939264"/>
              <a:gd name="connsiteY4" fmla="*/ 118621 h 865249"/>
              <a:gd name="connsiteX5" fmla="*/ 243701 w 939264"/>
              <a:gd name="connsiteY5" fmla="*/ 206774 h 865249"/>
              <a:gd name="connsiteX6" fmla="*/ 173784 w 939264"/>
              <a:gd name="connsiteY6" fmla="*/ 251553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14217 w 939264"/>
              <a:gd name="connsiteY4" fmla="*/ 118621 h 865249"/>
              <a:gd name="connsiteX5" fmla="*/ 301613 w 939264"/>
              <a:gd name="connsiteY5" fmla="*/ 167150 h 865249"/>
              <a:gd name="connsiteX6" fmla="*/ 173784 w 939264"/>
              <a:gd name="connsiteY6" fmla="*/ 251553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23361 w 939264"/>
              <a:gd name="connsiteY4" fmla="*/ 106429 h 865249"/>
              <a:gd name="connsiteX5" fmla="*/ 301613 w 939264"/>
              <a:gd name="connsiteY5" fmla="*/ 167150 h 865249"/>
              <a:gd name="connsiteX6" fmla="*/ 173784 w 939264"/>
              <a:gd name="connsiteY6" fmla="*/ 251553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  <a:gd name="connsiteX0" fmla="*/ 896443 w 939264"/>
              <a:gd name="connsiteY0" fmla="*/ 116005 h 865249"/>
              <a:gd name="connsiteX1" fmla="*/ 929501 w 939264"/>
              <a:gd name="connsiteY1" fmla="*/ 400 h 865249"/>
              <a:gd name="connsiteX2" fmla="*/ 742736 w 939264"/>
              <a:gd name="connsiteY2" fmla="*/ 22064 h 865249"/>
              <a:gd name="connsiteX3" fmla="*/ 558026 w 939264"/>
              <a:gd name="connsiteY3" fmla="*/ 63899 h 865249"/>
              <a:gd name="connsiteX4" fmla="*/ 423361 w 939264"/>
              <a:gd name="connsiteY4" fmla="*/ 106429 h 865249"/>
              <a:gd name="connsiteX5" fmla="*/ 301613 w 939264"/>
              <a:gd name="connsiteY5" fmla="*/ 167150 h 865249"/>
              <a:gd name="connsiteX6" fmla="*/ 213408 w 939264"/>
              <a:gd name="connsiteY6" fmla="*/ 224121 h 865249"/>
              <a:gd name="connsiteX7" fmla="*/ 132576 w 939264"/>
              <a:gd name="connsiteY7" fmla="*/ 295674 h 865249"/>
              <a:gd name="connsiteX8" fmla="*/ 49839 w 939264"/>
              <a:gd name="connsiteY8" fmla="*/ 408293 h 865249"/>
              <a:gd name="connsiteX9" fmla="*/ 720 w 939264"/>
              <a:gd name="connsiteY9" fmla="*/ 572273 h 865249"/>
              <a:gd name="connsiteX10" fmla="*/ 27801 w 939264"/>
              <a:gd name="connsiteY10" fmla="*/ 717949 h 865249"/>
              <a:gd name="connsiteX11" fmla="*/ 121744 w 939264"/>
              <a:gd name="connsiteY11" fmla="*/ 861198 h 865249"/>
              <a:gd name="connsiteX12" fmla="*/ 254533 w 939264"/>
              <a:gd name="connsiteY12" fmla="*/ 815440 h 865249"/>
              <a:gd name="connsiteX13" fmla="*/ 441672 w 939264"/>
              <a:gd name="connsiteY13" fmla="*/ 706183 h 865249"/>
              <a:gd name="connsiteX14" fmla="*/ 648233 w 939264"/>
              <a:gd name="connsiteY14" fmla="*/ 525208 h 865249"/>
              <a:gd name="connsiteX15" fmla="*/ 821364 w 939264"/>
              <a:gd name="connsiteY15" fmla="*/ 272515 h 865249"/>
              <a:gd name="connsiteX16" fmla="*/ 896443 w 939264"/>
              <a:gd name="connsiteY16" fmla="*/ 116005 h 86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39264" h="865249">
                <a:moveTo>
                  <a:pt x="896443" y="116005"/>
                </a:moveTo>
                <a:cubicBezTo>
                  <a:pt x="914466" y="70653"/>
                  <a:pt x="958823" y="3357"/>
                  <a:pt x="929501" y="400"/>
                </a:cubicBezTo>
                <a:cubicBezTo>
                  <a:pt x="900179" y="-2557"/>
                  <a:pt x="804648" y="11481"/>
                  <a:pt x="742736" y="22064"/>
                </a:cubicBezTo>
                <a:cubicBezTo>
                  <a:pt x="680824" y="32647"/>
                  <a:pt x="600608" y="51510"/>
                  <a:pt x="558026" y="63899"/>
                </a:cubicBezTo>
                <a:cubicBezTo>
                  <a:pt x="515444" y="76288"/>
                  <a:pt x="466096" y="89221"/>
                  <a:pt x="423361" y="106429"/>
                </a:cubicBezTo>
                <a:cubicBezTo>
                  <a:pt x="380626" y="123637"/>
                  <a:pt x="342701" y="141439"/>
                  <a:pt x="301613" y="167150"/>
                </a:cubicBezTo>
                <a:cubicBezTo>
                  <a:pt x="260525" y="192861"/>
                  <a:pt x="241581" y="202700"/>
                  <a:pt x="213408" y="224121"/>
                </a:cubicBezTo>
                <a:cubicBezTo>
                  <a:pt x="185235" y="245542"/>
                  <a:pt x="152217" y="273107"/>
                  <a:pt x="132576" y="295674"/>
                </a:cubicBezTo>
                <a:cubicBezTo>
                  <a:pt x="112935" y="318241"/>
                  <a:pt x="71815" y="362193"/>
                  <a:pt x="49839" y="408293"/>
                </a:cubicBezTo>
                <a:cubicBezTo>
                  <a:pt x="27863" y="454393"/>
                  <a:pt x="4393" y="520664"/>
                  <a:pt x="720" y="572273"/>
                </a:cubicBezTo>
                <a:cubicBezTo>
                  <a:pt x="-2953" y="623882"/>
                  <a:pt x="7630" y="669795"/>
                  <a:pt x="27801" y="717949"/>
                </a:cubicBezTo>
                <a:cubicBezTo>
                  <a:pt x="47972" y="766103"/>
                  <a:pt x="83955" y="844949"/>
                  <a:pt x="121744" y="861198"/>
                </a:cubicBezTo>
                <a:cubicBezTo>
                  <a:pt x="159533" y="877447"/>
                  <a:pt x="201212" y="841276"/>
                  <a:pt x="254533" y="815440"/>
                </a:cubicBezTo>
                <a:cubicBezTo>
                  <a:pt x="307854" y="789604"/>
                  <a:pt x="376055" y="754555"/>
                  <a:pt x="441672" y="706183"/>
                </a:cubicBezTo>
                <a:cubicBezTo>
                  <a:pt x="507289" y="657811"/>
                  <a:pt x="598180" y="575261"/>
                  <a:pt x="648233" y="525208"/>
                </a:cubicBezTo>
                <a:cubicBezTo>
                  <a:pt x="698286" y="475155"/>
                  <a:pt x="779996" y="340716"/>
                  <a:pt x="821364" y="272515"/>
                </a:cubicBezTo>
                <a:cubicBezTo>
                  <a:pt x="862732" y="204314"/>
                  <a:pt x="878420" y="161358"/>
                  <a:pt x="896443" y="11600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DB33CAF1-B2A4-CE39-934E-384843F0B687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PROPRIETÀ DEGLI INSIEMI</a:t>
            </a:r>
          </a:p>
        </p:txBody>
      </p:sp>
    </p:spTree>
    <p:extLst>
      <p:ext uri="{BB962C8B-B14F-4D97-AF65-F5344CB8AC3E}">
        <p14:creationId xmlns:p14="http://schemas.microsoft.com/office/powerpoint/2010/main" val="2763830564"/>
      </p:ext>
    </p:extLst>
  </p:cSld>
  <p:clrMapOvr>
    <a:masterClrMapping/>
  </p:clrMapOvr>
</p:sld>
</file>

<file path=ppt/theme/theme1.xml><?xml version="1.0" encoding="utf-8"?>
<a:theme xmlns:a="http://schemas.openxmlformats.org/drawingml/2006/main" name="DIAPOSITIVA MADRE">
  <a:themeElements>
    <a:clrScheme name="Personalizzato 2">
      <a:dk1>
        <a:srgbClr val="1A2441"/>
      </a:dk1>
      <a:lt1>
        <a:srgbClr val="FFFFFF"/>
      </a:lt1>
      <a:dk2>
        <a:srgbClr val="1A2441"/>
      </a:dk2>
      <a:lt2>
        <a:srgbClr val="DEF1FD"/>
      </a:lt2>
      <a:accent1>
        <a:srgbClr val="23E5BB"/>
      </a:accent1>
      <a:accent2>
        <a:srgbClr val="5BBDF7"/>
      </a:accent2>
      <a:accent3>
        <a:srgbClr val="74A2FF"/>
      </a:accent3>
      <a:accent4>
        <a:srgbClr val="E6394D"/>
      </a:accent4>
      <a:accent5>
        <a:srgbClr val="5B9BD5"/>
      </a:accent5>
      <a:accent6>
        <a:srgbClr val="70AD47"/>
      </a:accent6>
      <a:hlink>
        <a:srgbClr val="1763FF"/>
      </a:hlink>
      <a:folHlink>
        <a:srgbClr val="C490AA"/>
      </a:folHlink>
    </a:clrScheme>
    <a:fontScheme name="Personalizzato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1209</TotalTime>
  <Words>203</Words>
  <Application>Microsoft Office PowerPoint</Application>
  <PresentationFormat>Widescreen</PresentationFormat>
  <Paragraphs>69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 Math</vt:lpstr>
      <vt:lpstr>raleway</vt:lpstr>
      <vt:lpstr>raleway</vt:lpstr>
      <vt:lpstr>DIAPOSITIVA MADRE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 corso</dc:title>
  <dc:creator>pc04</dc:creator>
  <cp:lastModifiedBy>ILJA BARSANTI</cp:lastModifiedBy>
  <cp:revision>63</cp:revision>
  <dcterms:created xsi:type="dcterms:W3CDTF">2021-09-17T13:10:49Z</dcterms:created>
  <dcterms:modified xsi:type="dcterms:W3CDTF">2025-07-28T19:02:23Z</dcterms:modified>
</cp:coreProperties>
</file>