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89" r:id="rId3"/>
    <p:sldId id="294" r:id="rId4"/>
    <p:sldId id="293" r:id="rId5"/>
    <p:sldId id="295" r:id="rId6"/>
    <p:sldId id="296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E5BB"/>
    <a:srgbClr val="1A2441"/>
    <a:srgbClr val="74A2FF"/>
    <a:srgbClr val="382200"/>
    <a:srgbClr val="1A24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72" autoAdjust="0"/>
  </p:normalViewPr>
  <p:slideViewPr>
    <p:cSldViewPr snapToGrid="0">
      <p:cViewPr varScale="1">
        <p:scale>
          <a:sx n="80" d="100"/>
          <a:sy n="80" d="100"/>
        </p:scale>
        <p:origin x="149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7-18T15:03:33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1 424 0 0,'0'5'8150'0'0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138FD-A8B9-4A79-8F31-83063A846B1C}" type="datetimeFigureOut">
              <a:rPr lang="it-IT" smtClean="0"/>
              <a:t>28/07/2025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5E678-5753-4C9B-B69C-A31463C937C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4084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94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98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686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773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5594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E8273-3CCD-40E2-8F74-8ECF67B3E675}" type="slidenum">
              <a:rPr lang="it-IT" smtClean="0"/>
              <a:t>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90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esto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024104D-2ECA-4F1D-9BF2-4625859749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5029" y="1789490"/>
            <a:ext cx="10107385" cy="338554"/>
          </a:xfrm>
        </p:spPr>
        <p:txBody>
          <a:bodyPr>
            <a:spAutoFit/>
          </a:bodyPr>
          <a:lstStyle>
            <a:lvl1pPr marL="0" indent="0" algn="ctr">
              <a:spcBef>
                <a:spcPts val="900"/>
              </a:spcBef>
              <a:spcAft>
                <a:spcPts val="1200"/>
              </a:spcAft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Inserisci il testo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BA4D591E-3C91-456F-A24B-4A63DD657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25394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ACA1F5-8A51-014C-9EDC-147CCB3EC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"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4670C2-0244-E944-83C2-C87A08557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46A1F348-D96C-4681-B8B6-664B88776E45}" type="datetime1">
              <a:rPr lang="it-IT" smtClean="0"/>
              <a:t>28/07/2025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26D54F-FD96-8249-9E0F-3DE3AC93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r>
              <a:rPr lang="it-IT" dirty="0"/>
              <a:t> </a:t>
            </a:r>
          </a:p>
        </p:txBody>
      </p:sp>
      <p:sp>
        <p:nvSpPr>
          <p:cNvPr id="7" name="Rettangolo 6"/>
          <p:cNvSpPr/>
          <p:nvPr userDrawn="1"/>
        </p:nvSpPr>
        <p:spPr>
          <a:xfrm>
            <a:off x="0" y="1196510"/>
            <a:ext cx="12192000" cy="13618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chemeClr val="bg1">
                  <a:lumMod val="85000"/>
                </a:schemeClr>
              </a:gs>
              <a:gs pos="91000">
                <a:srgbClr val="2A65FA"/>
              </a:gs>
              <a:gs pos="62000">
                <a:schemeClr val="accent5">
                  <a:lumMod val="40000"/>
                  <a:lumOff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173268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0E5911-ED45-4F8B-8FB0-A5C38165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it-IT" dirty="0"/>
              <a:t>    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6F4B5425-ED6A-4C13-9AD3-2CC2F8C6F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795269"/>
            <a:ext cx="10515600" cy="5561082"/>
          </a:xfrm>
        </p:spPr>
        <p:txBody>
          <a:bodyPr anchor="ctr">
            <a:normAutofit/>
          </a:bodyPr>
          <a:lstStyle>
            <a:lvl1pPr marL="0" indent="0" algn="just">
              <a:buFont typeface="Arial" panose="020B0604020202020204" pitchFamily="34" charset="0"/>
              <a:buNone/>
              <a:defRPr sz="2117">
                <a:latin typeface="Raleway" pitchFamily="2" charset="0"/>
                <a:cs typeface="Times New Roman" panose="02020603050405020304" pitchFamily="18" charset="0"/>
              </a:defRPr>
            </a:lvl1pPr>
            <a:lvl2pPr>
              <a:defRPr sz="2117">
                <a:latin typeface="Raleway" pitchFamily="2" charset="0"/>
                <a:cs typeface="Times New Roman" panose="02020603050405020304" pitchFamily="18" charset="0"/>
              </a:defRPr>
            </a:lvl2pPr>
            <a:lvl3pPr>
              <a:defRPr sz="2117">
                <a:latin typeface="Raleway" pitchFamily="2" charset="0"/>
                <a:cs typeface="Times New Roman" panose="02020603050405020304" pitchFamily="18" charset="0"/>
              </a:defRPr>
            </a:lvl3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7A17EC-3BAF-6639-0658-AFA61A972D98}"/>
              </a:ext>
            </a:extLst>
          </p:cNvPr>
          <p:cNvSpPr txBox="1"/>
          <p:nvPr userDrawn="1"/>
        </p:nvSpPr>
        <p:spPr>
          <a:xfrm>
            <a:off x="11610976" y="4773096"/>
            <a:ext cx="5762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4A80ADC5-D34F-9D4A-B612-6E00AE227D8E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290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Tabella_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1E10A0-A659-428A-8A27-980E455FB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9" name="Segnaposto tabella 8">
            <a:extLst>
              <a:ext uri="{FF2B5EF4-FFF2-40B4-BE49-F238E27FC236}">
                <a16:creationId xmlns:a16="http://schemas.microsoft.com/office/drawing/2014/main" id="{DEE61D2D-93A3-4F6A-BB26-22B03DE8F6F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6885" y="1778000"/>
            <a:ext cx="10133240" cy="3341007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706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EDA400-5CA2-4A4F-ABB3-86FDDAC3A6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27339" y="1769533"/>
            <a:ext cx="4883604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0609711-B599-4175-8C5C-04E7F26A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D9EF2CF-47C7-47A5-8587-9B13472C870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01468" y="1769533"/>
            <a:ext cx="4883603" cy="3349474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87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Titoli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834CDD-18E3-495D-A7DE-EE35A11C552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28701" y="1249666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D658784-C592-4184-A62C-24CF9A680D3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027340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0818AE1F-72DB-4E47-B368-66EF17988CE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310994" y="1258133"/>
            <a:ext cx="4785632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9217AC32-CBAB-4AE2-A9A8-9FE79AC3055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09633" y="1755322"/>
            <a:ext cx="4785632" cy="3388178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6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olo+Testo+Immagine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575400-D5A3-4F5A-A065-809575D5A0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58813"/>
            <a:ext cx="5971948" cy="388858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D6D627-E312-46EC-9950-C6BC09D1DB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16000" y="1735667"/>
            <a:ext cx="3756025" cy="34032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565817A5-ACB7-449D-9708-3CC5355C535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016000" y="1249666"/>
            <a:ext cx="375602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3621789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+Grafic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grafico 7">
            <a:extLst>
              <a:ext uri="{FF2B5EF4-FFF2-40B4-BE49-F238E27FC236}">
                <a16:creationId xmlns:a16="http://schemas.microsoft.com/office/drawing/2014/main" id="{A3F7C22D-E15D-41F8-BC56-354A11D2E8F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096000" y="1246263"/>
            <a:ext cx="5059136" cy="388352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3CE088A2-E8D0-437D-B2C6-E16DF9CE95D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36864" y="1246263"/>
            <a:ext cx="4502290" cy="38835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</p:spTree>
    <p:extLst>
      <p:ext uri="{BB962C8B-B14F-4D97-AF65-F5344CB8AC3E}">
        <p14:creationId xmlns:p14="http://schemas.microsoft.com/office/powerpoint/2010/main" val="239346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+Immagini+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6379FADC-4D18-425C-B481-137B41D9D2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7339" y="1804753"/>
            <a:ext cx="1752600" cy="158191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231E0DDF-DBC1-481D-A781-A9507C05BA5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7113" y="3594667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8" name="Segnaposto immagine 3">
            <a:extLst>
              <a:ext uri="{FF2B5EF4-FFF2-40B4-BE49-F238E27FC236}">
                <a16:creationId xmlns:a16="http://schemas.microsoft.com/office/drawing/2014/main" id="{1FEBD8C7-1B3B-456F-8F10-65BE97E23E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25447" y="1804754"/>
            <a:ext cx="1752600" cy="158191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9" name="Segnaposto contenuto 6">
            <a:extLst>
              <a:ext uri="{FF2B5EF4-FFF2-40B4-BE49-F238E27FC236}">
                <a16:creationId xmlns:a16="http://schemas.microsoft.com/office/drawing/2014/main" id="{4F49D6F9-7E5E-4A0A-BEA8-29C27DFDA30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25221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0" name="Segnaposto immagine 3">
            <a:extLst>
              <a:ext uri="{FF2B5EF4-FFF2-40B4-BE49-F238E27FC236}">
                <a16:creationId xmlns:a16="http://schemas.microsoft.com/office/drawing/2014/main" id="{6A47E086-67E3-42C7-92C1-82454D7F53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9700" y="1804753"/>
            <a:ext cx="1752600" cy="1581909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D23375BF-7650-4D62-B265-8451A486A04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19474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0BAC2515-EFFB-4223-9F04-FA9EEA8308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13726" y="1804754"/>
            <a:ext cx="1752600" cy="1581908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0D61010C-2C23-4376-BE4F-4C3012B82A9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313500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4" name="Segnaposto immagine 3">
            <a:extLst>
              <a:ext uri="{FF2B5EF4-FFF2-40B4-BE49-F238E27FC236}">
                <a16:creationId xmlns:a16="http://schemas.microsoft.com/office/drawing/2014/main" id="{016C436A-03F6-44A1-8D4F-26564A534C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07979" y="1804753"/>
            <a:ext cx="1752600" cy="1581907"/>
          </a:xfrm>
        </p:spPr>
        <p:txBody>
          <a:bodyPr/>
          <a:lstStyle>
            <a:lvl1pPr>
              <a:defRPr sz="1600"/>
            </a:lvl1pPr>
          </a:lstStyle>
          <a:p>
            <a:endParaRPr lang="it-IT"/>
          </a:p>
        </p:txBody>
      </p:sp>
      <p:sp>
        <p:nvSpPr>
          <p:cNvPr id="15" name="Segnaposto contenuto 6">
            <a:extLst>
              <a:ext uri="{FF2B5EF4-FFF2-40B4-BE49-F238E27FC236}">
                <a16:creationId xmlns:a16="http://schemas.microsoft.com/office/drawing/2014/main" id="{1F18CC7D-DCAB-4983-89C8-FC660E2865B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407753" y="3594666"/>
            <a:ext cx="1752600" cy="1510734"/>
          </a:xfrm>
        </p:spPr>
        <p:txBody>
          <a:bodyPr/>
          <a:lstStyle>
            <a:lvl1pPr marL="0" indent="0">
              <a:buNone/>
              <a:defRPr sz="1200" b="1"/>
            </a:lvl1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A502CF5E-E3C1-4A53-82CC-F4B6BAD89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339" y="1256388"/>
            <a:ext cx="10133240" cy="40821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400119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itolo+testo_2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1985DB4-F62D-4710-BFC4-4E0540F4C3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7113" y="1256388"/>
            <a:ext cx="4723265" cy="3832080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5C948AA7-0BF4-4EB7-946A-81FD065618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441621" y="1771954"/>
            <a:ext cx="4723265" cy="3308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Inserisci il testo</a:t>
            </a: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482EEC13-443F-4060-A177-2B2A2B2470E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41621" y="1256388"/>
            <a:ext cx="4723265" cy="39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1A244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Inserisci il titolo</a:t>
            </a:r>
          </a:p>
        </p:txBody>
      </p:sp>
    </p:spTree>
    <p:extLst>
      <p:ext uri="{BB962C8B-B14F-4D97-AF65-F5344CB8AC3E}">
        <p14:creationId xmlns:p14="http://schemas.microsoft.com/office/powerpoint/2010/main" val="292414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+testo_2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7D94E9FF-18AF-4A34-8963-82E7F090BF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0763" y="1260516"/>
            <a:ext cx="4721451" cy="3875851"/>
          </a:xfr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BD89D685-3B92-489B-B8EF-8C80DDCFFF0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49786" y="1259311"/>
            <a:ext cx="4721451" cy="3877057"/>
          </a:xfrm>
        </p:spPr>
        <p:txBody>
          <a:bodyPr/>
          <a:lstStyle>
            <a:lvl1pPr>
              <a:defRPr sz="1600"/>
            </a:lvl1pPr>
          </a:lstStyle>
          <a:p>
            <a:r>
              <a:rPr lang="it-IT" dirty="0"/>
              <a:t>Inserisci testo o seleziona elemento</a:t>
            </a:r>
          </a:p>
        </p:txBody>
      </p:sp>
    </p:spTree>
    <p:extLst>
      <p:ext uri="{BB962C8B-B14F-4D97-AF65-F5344CB8AC3E}">
        <p14:creationId xmlns:p14="http://schemas.microsoft.com/office/powerpoint/2010/main" val="147569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A4795E7-AC88-4139-98ED-AEB27F19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2185F9-5447-4CD2-9009-2E6F0DD97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339" y="1778000"/>
            <a:ext cx="10133239" cy="19543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65867A1-FDD4-424B-BFF2-95562D050C55}"/>
              </a:ext>
            </a:extLst>
          </p:cNvPr>
          <p:cNvSpPr/>
          <p:nvPr userDrawn="1"/>
        </p:nvSpPr>
        <p:spPr>
          <a:xfrm>
            <a:off x="0" y="0"/>
            <a:ext cx="12192000" cy="1227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3C4F400-05AD-4214-93E1-8087C920F987}"/>
              </a:ext>
            </a:extLst>
          </p:cNvPr>
          <p:cNvSpPr/>
          <p:nvPr userDrawn="1"/>
        </p:nvSpPr>
        <p:spPr>
          <a:xfrm>
            <a:off x="0" y="5129785"/>
            <a:ext cx="12192000" cy="17282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C50F23-2CF4-4925-9769-A7F1E50F2AF7}"/>
              </a:ext>
            </a:extLst>
          </p:cNvPr>
          <p:cNvSpPr txBox="1"/>
          <p:nvPr userDrawn="1"/>
        </p:nvSpPr>
        <p:spPr>
          <a:xfrm>
            <a:off x="0" y="0"/>
            <a:ext cx="30395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05FDAC-7EF5-41FF-BCC3-C4E2B73BAF12}"/>
              </a:ext>
            </a:extLst>
          </p:cNvPr>
          <p:cNvSpPr txBox="1"/>
          <p:nvPr userDrawn="1"/>
        </p:nvSpPr>
        <p:spPr>
          <a:xfrm>
            <a:off x="9418320" y="6627168"/>
            <a:ext cx="27736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inserire testo e immagini nelle bande grigie</a:t>
            </a:r>
          </a:p>
        </p:txBody>
      </p:sp>
    </p:spTree>
    <p:extLst>
      <p:ext uri="{BB962C8B-B14F-4D97-AF65-F5344CB8AC3E}">
        <p14:creationId xmlns:p14="http://schemas.microsoft.com/office/powerpoint/2010/main" val="42706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57" r:id="rId5"/>
    <p:sldLayoutId id="2147483659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rgbClr val="1A2441"/>
          </a:solidFill>
          <a:latin typeface="Raleway" panose="020B0503030101060003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6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9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Raleway" panose="020B05030301010600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customXml" Target="../ink/ink1.xm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0" y="-363685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439553"/>
                <a:ext cx="10515601" cy="106469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it-IT" sz="2000" dirty="0">
                    <a:latin typeface="+mj-lt"/>
                  </a:rPr>
                  <a:t>La </a:t>
                </a:r>
                <a:r>
                  <a:rPr lang="it-IT" sz="2000" b="1" dirty="0">
                    <a:latin typeface="+mj-lt"/>
                  </a:rPr>
                  <a:t>differenza</a:t>
                </a:r>
                <a:r>
                  <a:rPr lang="it-IT" sz="2000" dirty="0">
                    <a:latin typeface="+mj-lt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r>
                  <a:rPr lang="it-IT" sz="2000" dirty="0">
                    <a:latin typeface="+mj-lt"/>
                  </a:rPr>
                  <a:t>) corrisponde all’insieme contenente tutti gli elementi di A ad esclusione di quelli contenuti anche in B. </a:t>
                </a:r>
              </a:p>
            </p:txBody>
          </p:sp>
        </mc:Choice>
        <mc:Fallback xmlns="">
          <p:sp>
            <p:nvSpPr>
              <p:cNvPr id="4" name="Segnaposto contenuto 3">
                <a:extLst>
                  <a:ext uri="{FF2B5EF4-FFF2-40B4-BE49-F238E27FC236}">
                    <a16:creationId xmlns:a16="http://schemas.microsoft.com/office/drawing/2014/main" id="{3B2F782F-0D1E-49F8-83FC-E14F916770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439553"/>
                <a:ext cx="10515601" cy="1064694"/>
              </a:xfrm>
              <a:blipFill>
                <a:blip r:embed="rId3"/>
                <a:stretch>
                  <a:fillRect l="-638" r="-5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501206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375B0EED-8E91-46DE-8509-EF459AD307C0}"/>
              </a:ext>
            </a:extLst>
          </p:cNvPr>
          <p:cNvSpPr/>
          <p:nvPr/>
        </p:nvSpPr>
        <p:spPr>
          <a:xfrm>
            <a:off x="4224191" y="2474440"/>
            <a:ext cx="3869231" cy="242002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CC715A26-8A8C-4917-92A5-6E51A3DB9B7A}"/>
                  </a:ext>
                </a:extLst>
              </p:cNvPr>
              <p:cNvSpPr txBox="1"/>
              <p:nvPr/>
            </p:nvSpPr>
            <p:spPr>
              <a:xfrm>
                <a:off x="3518577" y="2405146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CC715A26-8A8C-4917-92A5-6E51A3DB9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577" y="2405146"/>
                <a:ext cx="705614" cy="369332"/>
              </a:xfrm>
              <a:prstGeom prst="rect">
                <a:avLst/>
              </a:prstGeom>
              <a:blipFill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2" name="Input penna 31">
                <a:extLst>
                  <a:ext uri="{FF2B5EF4-FFF2-40B4-BE49-F238E27FC236}">
                    <a16:creationId xmlns:a16="http://schemas.microsoft.com/office/drawing/2014/main" id="{3B2B4569-7FDA-4E83-9577-5440539FCE28}"/>
                  </a:ext>
                </a:extLst>
              </p14:cNvPr>
              <p14:cNvContentPartPr/>
              <p14:nvPr/>
            </p14:nvContentPartPr>
            <p14:xfrm>
              <a:off x="6604300" y="3501027"/>
              <a:ext cx="381" cy="2286"/>
            </p14:xfrm>
          </p:contentPart>
        </mc:Choice>
        <mc:Fallback xmlns="">
          <p:pic>
            <p:nvPicPr>
              <p:cNvPr id="32" name="Input penna 31">
                <a:extLst>
                  <a:ext uri="{FF2B5EF4-FFF2-40B4-BE49-F238E27FC236}">
                    <a16:creationId xmlns:a16="http://schemas.microsoft.com/office/drawing/2014/main" id="{3B2B4569-7FDA-4E83-9577-5440539FCE2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94775" y="3491502"/>
                <a:ext cx="19050" cy="2095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Ovale 24">
            <a:extLst>
              <a:ext uri="{FF2B5EF4-FFF2-40B4-BE49-F238E27FC236}">
                <a16:creationId xmlns:a16="http://schemas.microsoft.com/office/drawing/2014/main" id="{2E84F33B-E963-4998-9753-DA0D5E91F438}"/>
              </a:ext>
            </a:extLst>
          </p:cNvPr>
          <p:cNvSpPr/>
          <p:nvPr/>
        </p:nvSpPr>
        <p:spPr>
          <a:xfrm>
            <a:off x="4576736" y="2708551"/>
            <a:ext cx="2143584" cy="158495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A4AF663-C42F-4F0E-A23D-073AE2093646}"/>
                  </a:ext>
                </a:extLst>
              </p:cNvPr>
              <p:cNvSpPr txBox="1"/>
              <p:nvPr/>
            </p:nvSpPr>
            <p:spPr>
              <a:xfrm>
                <a:off x="5309241" y="3270455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A4AF663-C42F-4F0E-A23D-073AE2093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241" y="3270455"/>
                <a:ext cx="705614" cy="369332"/>
              </a:xfrm>
              <a:prstGeom prst="rect">
                <a:avLst/>
              </a:prstGeom>
              <a:blipFill>
                <a:blip r:embed="rId7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e 27">
            <a:extLst>
              <a:ext uri="{FF2B5EF4-FFF2-40B4-BE49-F238E27FC236}">
                <a16:creationId xmlns:a16="http://schemas.microsoft.com/office/drawing/2014/main" id="{9AB8A339-CB85-48AD-8380-1160A80063CE}"/>
              </a:ext>
            </a:extLst>
          </p:cNvPr>
          <p:cNvSpPr/>
          <p:nvPr/>
        </p:nvSpPr>
        <p:spPr>
          <a:xfrm>
            <a:off x="6110964" y="3465885"/>
            <a:ext cx="1664260" cy="1189463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E6C264DB-C7D4-465F-A16D-2D88B39AB72F}"/>
                  </a:ext>
                </a:extLst>
              </p:cNvPr>
              <p:cNvSpPr txBox="1"/>
              <p:nvPr/>
            </p:nvSpPr>
            <p:spPr>
              <a:xfrm>
                <a:off x="6636638" y="3872084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E6C264DB-C7D4-465F-A16D-2D88B39AB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638" y="3872084"/>
                <a:ext cx="705614" cy="369332"/>
              </a:xfrm>
              <a:prstGeom prst="rect">
                <a:avLst/>
              </a:prstGeom>
              <a:blipFill>
                <a:blip r:embed="rId8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asellaDiTesto 64">
                <a:extLst>
                  <a:ext uri="{FF2B5EF4-FFF2-40B4-BE49-F238E27FC236}">
                    <a16:creationId xmlns:a16="http://schemas.microsoft.com/office/drawing/2014/main" id="{6ADCF584-9643-4199-8871-58F52E1E0A1D}"/>
                  </a:ext>
                </a:extLst>
              </p:cNvPr>
              <p:cNvSpPr txBox="1"/>
              <p:nvPr/>
            </p:nvSpPr>
            <p:spPr>
              <a:xfrm>
                <a:off x="6410489" y="2599180"/>
                <a:ext cx="115733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CasellaDiTesto 64">
                <a:extLst>
                  <a:ext uri="{FF2B5EF4-FFF2-40B4-BE49-F238E27FC236}">
                    <a16:creationId xmlns:a16="http://schemas.microsoft.com/office/drawing/2014/main" id="{6ADCF584-9643-4199-8871-58F52E1E0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489" y="2599180"/>
                <a:ext cx="1157332" cy="369332"/>
              </a:xfrm>
              <a:prstGeom prst="rect">
                <a:avLst/>
              </a:prstGeom>
              <a:blipFill>
                <a:blip r:embed="rId9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olo 3">
            <a:extLst>
              <a:ext uri="{FF2B5EF4-FFF2-40B4-BE49-F238E27FC236}">
                <a16:creationId xmlns:a16="http://schemas.microsoft.com/office/drawing/2014/main" id="{EA97F59C-A164-FC95-D4C0-B4E8074A5119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prstClr val="black"/>
                </a:solidFill>
                <a:latin typeface="+mj-lt"/>
              </a:rPr>
              <a:t>DIFFERENZA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141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426031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190170"/>
                <a:ext cx="10515601" cy="1497336"/>
              </a:xfrm>
            </p:spPr>
            <p:txBody>
              <a:bodyPr>
                <a:normAutofit/>
              </a:bodyPr>
              <a:lstStyle/>
              <a:p>
                <a:pPr marL="483855" indent="-483855">
                  <a:buFont typeface="+mj-lt"/>
                  <a:buAutoNum type="arabicPeriod" startAt="11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>
                        <a:latin typeface="Cambria Math" panose="02040503050406030204" pitchFamily="18" charset="0"/>
                      </a:rPr>
                      <m:t>Ω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</m:oMath>
                </a14:m>
                <a:r>
                  <a:rPr lang="it-IT" sz="20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>
                        <a:latin typeface="Cambria Math" panose="02040503050406030204" pitchFamily="18" charset="0"/>
                      </a:rPr>
                      <m:t>Ω</m:t>
                    </m:r>
                    <m:r>
                      <a:rPr lang="it-IT" sz="2000" i="1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it-IT" sz="20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it-IT" sz="2000" dirty="0"/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190170"/>
                <a:ext cx="10515601" cy="1497336"/>
              </a:xfrm>
              <a:blipFill>
                <a:blip r:embed="rId3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99198" y="1438860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939AB13-655F-4A8E-91F2-4190559D2B6F}"/>
              </a:ext>
            </a:extLst>
          </p:cNvPr>
          <p:cNvSpPr/>
          <p:nvPr/>
        </p:nvSpPr>
        <p:spPr>
          <a:xfrm>
            <a:off x="4163726" y="2386369"/>
            <a:ext cx="3869231" cy="242002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F8282A8-43B0-4F82-B8A4-EF73012018E0}"/>
              </a:ext>
            </a:extLst>
          </p:cNvPr>
          <p:cNvSpPr/>
          <p:nvPr/>
        </p:nvSpPr>
        <p:spPr>
          <a:xfrm>
            <a:off x="4406680" y="2614298"/>
            <a:ext cx="1664260" cy="118946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6DCB162-9167-47B6-8242-D27D2D5987F5}"/>
                  </a:ext>
                </a:extLst>
              </p:cNvPr>
              <p:cNvSpPr txBox="1"/>
              <p:nvPr/>
            </p:nvSpPr>
            <p:spPr>
              <a:xfrm>
                <a:off x="3498827" y="2536887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6DCB162-9167-47B6-8242-D27D2D598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827" y="2536887"/>
                <a:ext cx="705614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4F8D99A-C8B0-47DC-A058-6E5476EB1863}"/>
                  </a:ext>
                </a:extLst>
              </p:cNvPr>
              <p:cNvSpPr txBox="1"/>
              <p:nvPr/>
            </p:nvSpPr>
            <p:spPr>
              <a:xfrm>
                <a:off x="4886003" y="3047870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4F8D99A-C8B0-47DC-A058-6E5476EB1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003" y="3047870"/>
                <a:ext cx="705614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3A69678D-DC75-4AC4-9F02-B2996A20EBB3}"/>
                  </a:ext>
                </a:extLst>
              </p:cNvPr>
              <p:cNvSpPr txBox="1"/>
              <p:nvPr/>
            </p:nvSpPr>
            <p:spPr>
              <a:xfrm>
                <a:off x="6433781" y="3993088"/>
                <a:ext cx="104046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it-IT" sz="24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3A69678D-DC75-4AC4-9F02-B2996A20E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781" y="3993088"/>
                <a:ext cx="1040460" cy="369332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olo 3">
            <a:extLst>
              <a:ext uri="{FF2B5EF4-FFF2-40B4-BE49-F238E27FC236}">
                <a16:creationId xmlns:a16="http://schemas.microsoft.com/office/drawing/2014/main" id="{FFA89282-B33D-29D3-0EA2-92F684AF123E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prstClr val="black"/>
                </a:solidFill>
                <a:latin typeface="+mj-lt"/>
              </a:rPr>
              <a:t>PROPRIETÀ DEGLI INSIEMI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074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76330058-F88A-5300-6FDF-DFFD6E3A821B}"/>
              </a:ext>
            </a:extLst>
          </p:cNvPr>
          <p:cNvGrpSpPr/>
          <p:nvPr/>
        </p:nvGrpSpPr>
        <p:grpSpPr>
          <a:xfrm>
            <a:off x="6152817" y="2354117"/>
            <a:ext cx="4645176" cy="2685959"/>
            <a:chOff x="6744084" y="1256388"/>
            <a:chExt cx="4645176" cy="2685959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ADAA4379-5414-4D75-AC8B-85F04861F7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860"/>
            <a:stretch/>
          </p:blipFill>
          <p:spPr>
            <a:xfrm>
              <a:off x="6744084" y="1256388"/>
              <a:ext cx="4645176" cy="2685959"/>
            </a:xfrm>
            <a:prstGeom prst="rect">
              <a:avLst/>
            </a:prstGeom>
          </p:spPr>
        </p:pic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850EA63B-5AF0-41CD-9612-1DC67E89B09C}"/>
                </a:ext>
              </a:extLst>
            </p:cNvPr>
            <p:cNvSpPr/>
            <p:nvPr/>
          </p:nvSpPr>
          <p:spPr>
            <a:xfrm>
              <a:off x="9645375" y="1577323"/>
              <a:ext cx="1290888" cy="411530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905"/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7489F1A6-86A0-4FF7-9642-5DAB56E53DE3}"/>
                </a:ext>
              </a:extLst>
            </p:cNvPr>
            <p:cNvSpPr/>
            <p:nvPr/>
          </p:nvSpPr>
          <p:spPr>
            <a:xfrm>
              <a:off x="8381609" y="3492004"/>
              <a:ext cx="1040946" cy="386352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905" dirty="0"/>
            </a:p>
          </p:txBody>
        </p:sp>
      </p:grp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457204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148605"/>
                <a:ext cx="10515601" cy="1683875"/>
              </a:xfrm>
            </p:spPr>
            <p:txBody>
              <a:bodyPr>
                <a:normAutofit/>
              </a:bodyPr>
              <a:lstStyle/>
              <a:p>
                <a:pPr marL="483855" indent="-483855" algn="l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 startAt="12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it-IT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acc>
                      <m:accPr>
                        <m:chr m:val="̅"/>
                        <m:ctrlPr>
                          <a:rPr lang="it-IT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endParaRPr lang="it-IT" sz="200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83855" indent="-483855" algn="l"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 startAt="12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it-IT" sz="20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it-IT" sz="20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it-IT" sz="2000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sty m:val="p"/>
                      </m:rPr>
                      <a:rPr lang="it-IT" sz="200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it-IT" sz="20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it-IT" sz="20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it-IT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148605"/>
                <a:ext cx="10515601" cy="1683875"/>
              </a:xfrm>
              <a:blipFill>
                <a:blip r:embed="rId4"/>
                <a:stretch>
                  <a:fillRect l="-5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uppo 19">
            <a:extLst>
              <a:ext uri="{FF2B5EF4-FFF2-40B4-BE49-F238E27FC236}">
                <a16:creationId xmlns:a16="http://schemas.microsoft.com/office/drawing/2014/main" id="{663D5BAD-48CB-43BC-93ED-8F5947FACE43}"/>
              </a:ext>
            </a:extLst>
          </p:cNvPr>
          <p:cNvGrpSpPr/>
          <p:nvPr/>
        </p:nvGrpSpPr>
        <p:grpSpPr>
          <a:xfrm>
            <a:off x="802740" y="2354117"/>
            <a:ext cx="4832286" cy="2741671"/>
            <a:chOff x="758526" y="2229922"/>
            <a:chExt cx="4566133" cy="259066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50386607-BB15-4236-ACD7-51707D21E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8526" y="2229922"/>
              <a:ext cx="4566133" cy="2590665"/>
            </a:xfrm>
            <a:prstGeom prst="rect">
              <a:avLst/>
            </a:prstGeom>
          </p:spPr>
        </p:pic>
        <p:sp>
          <p:nvSpPr>
            <p:cNvPr id="3" name="Rettangolo 2">
              <a:extLst>
                <a:ext uri="{FF2B5EF4-FFF2-40B4-BE49-F238E27FC236}">
                  <a16:creationId xmlns:a16="http://schemas.microsoft.com/office/drawing/2014/main" id="{EC6B861E-C907-4099-B3EB-3D5E04F86757}"/>
                </a:ext>
              </a:extLst>
            </p:cNvPr>
            <p:cNvSpPr/>
            <p:nvPr/>
          </p:nvSpPr>
          <p:spPr>
            <a:xfrm>
              <a:off x="3945136" y="2564340"/>
              <a:ext cx="1181100" cy="361950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905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8AE88E37-CCCB-48BB-B08B-D18C5ECF4165}"/>
                </a:ext>
              </a:extLst>
            </p:cNvPr>
            <p:cNvSpPr/>
            <p:nvPr/>
          </p:nvSpPr>
          <p:spPr>
            <a:xfrm>
              <a:off x="3849886" y="4051299"/>
              <a:ext cx="1181100" cy="361950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905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F865EDAE-8F07-4258-9315-ACF5596C1255}"/>
                  </a:ext>
                </a:extLst>
              </p:cNvPr>
              <p:cNvSpPr txBox="1"/>
              <p:nvPr/>
            </p:nvSpPr>
            <p:spPr>
              <a:xfrm>
                <a:off x="3552669" y="2494004"/>
                <a:ext cx="16511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F865EDAE-8F07-4258-9315-ACF5596C1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669" y="2494004"/>
                <a:ext cx="165118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AE6032B-D4A6-40B0-92D5-5590DE688910}"/>
                  </a:ext>
                </a:extLst>
              </p:cNvPr>
              <p:cNvSpPr txBox="1"/>
              <p:nvPr/>
            </p:nvSpPr>
            <p:spPr>
              <a:xfrm>
                <a:off x="3042941" y="4533942"/>
                <a:ext cx="16511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it-IT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it-IT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4AE6032B-D4A6-40B0-92D5-5590DE688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941" y="4533942"/>
                <a:ext cx="1651185" cy="461665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4BA964A9-3C4E-4ECA-A594-10C95F2821CC}"/>
                  </a:ext>
                </a:extLst>
              </p:cNvPr>
              <p:cNvSpPr txBox="1"/>
              <p:nvPr/>
            </p:nvSpPr>
            <p:spPr>
              <a:xfrm>
                <a:off x="8693811" y="2691605"/>
                <a:ext cx="16511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4BA964A9-3C4E-4ECA-A594-10C95F282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811" y="2691605"/>
                <a:ext cx="165118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DA8B44B8-3346-49D8-9E72-EEBBCEDCBBB7}"/>
                  </a:ext>
                </a:extLst>
              </p:cNvPr>
              <p:cNvSpPr txBox="1"/>
              <p:nvPr/>
            </p:nvSpPr>
            <p:spPr>
              <a:xfrm>
                <a:off x="7575082" y="4510609"/>
                <a:ext cx="16511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it-IT" sz="24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DA8B44B8-3346-49D8-9E72-EEBBCEDCB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082" y="4510609"/>
                <a:ext cx="165118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olo 3">
            <a:extLst>
              <a:ext uri="{FF2B5EF4-FFF2-40B4-BE49-F238E27FC236}">
                <a16:creationId xmlns:a16="http://schemas.microsoft.com/office/drawing/2014/main" id="{AEF7B669-C5C7-4F11-D612-A605AA06BAEF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prstClr val="black"/>
                </a:solidFill>
                <a:latin typeface="+mj-lt"/>
              </a:rPr>
              <a:t>PROPRIETÀ DEGLI INSIEMI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225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301339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190170"/>
                <a:ext cx="3436418" cy="1497336"/>
              </a:xfrm>
            </p:spPr>
            <p:txBody>
              <a:bodyPr>
                <a:normAutofit/>
              </a:bodyPr>
              <a:lstStyle/>
              <a:p>
                <a:pPr marL="483855" indent="-483855" algn="l">
                  <a:buFont typeface="+mj-lt"/>
                  <a:buAutoNum type="arabicPeriod" startAt="14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it-IT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  <m: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</m:acc>
                    <m:r>
                      <a:rPr lang="it-IT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acc>
                      <m:accPr>
                        <m:chr m:val="̅"/>
                        <m:ctrlPr>
                          <a:rPr lang="it-IT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</m:acc>
                  </m:oMath>
                </a14:m>
                <a:endParaRPr lang="it-IT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Segnaposto contenuto 7">
                <a:extLst>
                  <a:ext uri="{FF2B5EF4-FFF2-40B4-BE49-F238E27FC236}">
                    <a16:creationId xmlns:a16="http://schemas.microsoft.com/office/drawing/2014/main" id="{DCA16E0A-AAB5-47B2-9A5C-98075941F2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190170"/>
                <a:ext cx="3436418" cy="1497336"/>
              </a:xfrm>
              <a:blipFill>
                <a:blip r:embed="rId3"/>
                <a:stretch>
                  <a:fillRect l="-17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ttangolo 6"/>
          <p:cNvSpPr/>
          <p:nvPr/>
        </p:nvSpPr>
        <p:spPr>
          <a:xfrm>
            <a:off x="3868054" y="1529139"/>
            <a:ext cx="11393604" cy="4168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D6AC5A9C-DFBD-41F3-9D03-0165FDE7CA45}"/>
              </a:ext>
            </a:extLst>
          </p:cNvPr>
          <p:cNvSpPr/>
          <p:nvPr/>
        </p:nvSpPr>
        <p:spPr>
          <a:xfrm>
            <a:off x="4031666" y="2386168"/>
            <a:ext cx="3869231" cy="242002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6213714-6C8C-47E6-BDED-00928ABE5B9C}"/>
              </a:ext>
            </a:extLst>
          </p:cNvPr>
          <p:cNvSpPr/>
          <p:nvPr/>
        </p:nvSpPr>
        <p:spPr>
          <a:xfrm>
            <a:off x="4274619" y="2614097"/>
            <a:ext cx="1664260" cy="118946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499FB6DB-210E-4F60-89D3-8C88A02C0A0B}"/>
              </a:ext>
            </a:extLst>
          </p:cNvPr>
          <p:cNvSpPr/>
          <p:nvPr/>
        </p:nvSpPr>
        <p:spPr>
          <a:xfrm>
            <a:off x="5938879" y="3360032"/>
            <a:ext cx="1664260" cy="1189463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79D239-BB04-4324-8C32-D5A473E3FD23}"/>
                  </a:ext>
                </a:extLst>
              </p:cNvPr>
              <p:cNvSpPr txBox="1"/>
              <p:nvPr/>
            </p:nvSpPr>
            <p:spPr>
              <a:xfrm>
                <a:off x="4753942" y="2964541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79D239-BB04-4324-8C32-D5A473E3F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942" y="2964541"/>
                <a:ext cx="705614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2571B8A-D0E9-4FFB-9AFE-022E19C7402B}"/>
                  </a:ext>
                </a:extLst>
              </p:cNvPr>
              <p:cNvSpPr txBox="1"/>
              <p:nvPr/>
            </p:nvSpPr>
            <p:spPr>
              <a:xfrm>
                <a:off x="6418202" y="3710476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2571B8A-D0E9-4FFB-9AFE-022E19C74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8202" y="3710476"/>
                <a:ext cx="705614" cy="369332"/>
              </a:xfrm>
              <a:prstGeom prst="rect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F5B9971B-7918-450D-8ADF-05D65247F012}"/>
                  </a:ext>
                </a:extLst>
              </p:cNvPr>
              <p:cNvSpPr txBox="1"/>
              <p:nvPr/>
            </p:nvSpPr>
            <p:spPr>
              <a:xfrm>
                <a:off x="3384701" y="2523555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F5B9971B-7918-450D-8ADF-05D65247F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701" y="2523555"/>
                <a:ext cx="705614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17B53B9-0AC8-4E9D-93C4-287111FE62ED}"/>
                  </a:ext>
                </a:extLst>
              </p:cNvPr>
              <p:cNvSpPr txBox="1"/>
              <p:nvPr/>
            </p:nvSpPr>
            <p:spPr>
              <a:xfrm>
                <a:off x="5724843" y="2740431"/>
                <a:ext cx="237829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it-IT" sz="24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−(</m:t>
                      </m:r>
                      <m:r>
                        <m:rPr>
                          <m:sty m:val="p"/>
                        </m:rPr>
                        <a:rPr lang="it-IT" sz="240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  <m:r>
                        <a:rPr lang="it-IT" sz="24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m:rPr>
                          <m:sty m:val="p"/>
                        </m:rPr>
                        <a:rPr lang="it-IT" sz="2400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  <m:r>
                        <a:rPr lang="it-IT" sz="2400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4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17B53B9-0AC8-4E9D-93C4-287111FE6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843" y="2740431"/>
                <a:ext cx="2378292" cy="369332"/>
              </a:xfrm>
              <a:prstGeom prst="rect">
                <a:avLst/>
              </a:prstGeom>
              <a:blipFill>
                <a:blip r:embed="rId7"/>
                <a:stretch>
                  <a:fillRect b="-3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olo 3">
            <a:extLst>
              <a:ext uri="{FF2B5EF4-FFF2-40B4-BE49-F238E27FC236}">
                <a16:creationId xmlns:a16="http://schemas.microsoft.com/office/drawing/2014/main" id="{116AB893-09F0-1A45-106D-D259E1BC962F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dirty="0">
                <a:solidFill>
                  <a:prstClr val="black"/>
                </a:solidFill>
                <a:latin typeface="+mj-lt"/>
              </a:rPr>
              <a:t>PROPRIETÀ DEGLI INSIEMI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429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332512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D6AC5A9C-DFBD-41F3-9D03-0165FDE7CA45}"/>
              </a:ext>
            </a:extLst>
          </p:cNvPr>
          <p:cNvSpPr/>
          <p:nvPr/>
        </p:nvSpPr>
        <p:spPr>
          <a:xfrm>
            <a:off x="4031666" y="2354995"/>
            <a:ext cx="3869231" cy="242002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6213714-6C8C-47E6-BDED-00928ABE5B9C}"/>
              </a:ext>
            </a:extLst>
          </p:cNvPr>
          <p:cNvSpPr/>
          <p:nvPr/>
        </p:nvSpPr>
        <p:spPr>
          <a:xfrm>
            <a:off x="4274619" y="2582924"/>
            <a:ext cx="1664260" cy="118946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499FB6DB-210E-4F60-89D3-8C88A02C0A0B}"/>
              </a:ext>
            </a:extLst>
          </p:cNvPr>
          <p:cNvSpPr/>
          <p:nvPr/>
        </p:nvSpPr>
        <p:spPr>
          <a:xfrm>
            <a:off x="5938879" y="3328859"/>
            <a:ext cx="1664260" cy="1189463"/>
          </a:xfrm>
          <a:prstGeom prst="ellipse">
            <a:avLst/>
          </a:prstGeom>
          <a:solidFill>
            <a:srgbClr val="FFFF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90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79D239-BB04-4324-8C32-D5A473E3FD23}"/>
                  </a:ext>
                </a:extLst>
              </p:cNvPr>
              <p:cNvSpPr txBox="1"/>
              <p:nvPr/>
            </p:nvSpPr>
            <p:spPr>
              <a:xfrm>
                <a:off x="4753942" y="2933368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F79D239-BB04-4324-8C32-D5A473E3F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942" y="2933368"/>
                <a:ext cx="705614" cy="369332"/>
              </a:xfrm>
              <a:prstGeom prst="rect">
                <a:avLst/>
              </a:prstGeom>
              <a:blipFill>
                <a:blip r:embed="rId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2571B8A-D0E9-4FFB-9AFE-022E19C7402B}"/>
                  </a:ext>
                </a:extLst>
              </p:cNvPr>
              <p:cNvSpPr txBox="1"/>
              <p:nvPr/>
            </p:nvSpPr>
            <p:spPr>
              <a:xfrm>
                <a:off x="6418202" y="3679303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2571B8A-D0E9-4FFB-9AFE-022E19C74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8202" y="3679303"/>
                <a:ext cx="705614" cy="369332"/>
              </a:xfrm>
              <a:prstGeom prst="rect">
                <a:avLst/>
              </a:prstGeom>
              <a:blipFill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F5B9971B-7918-450D-8ADF-05D65247F012}"/>
                  </a:ext>
                </a:extLst>
              </p:cNvPr>
              <p:cNvSpPr txBox="1"/>
              <p:nvPr/>
            </p:nvSpPr>
            <p:spPr>
              <a:xfrm>
                <a:off x="3384701" y="2492382"/>
                <a:ext cx="705614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F5B9971B-7918-450D-8ADF-05D65247F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701" y="2492382"/>
                <a:ext cx="705614" cy="369332"/>
              </a:xfrm>
              <a:prstGeom prst="rect">
                <a:avLst/>
              </a:prstGeom>
              <a:blipFill>
                <a:blip r:embed="rId5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17B53B9-0AC8-4E9D-93C4-287111FE62ED}"/>
                  </a:ext>
                </a:extLst>
              </p:cNvPr>
              <p:cNvSpPr txBox="1"/>
              <p:nvPr/>
            </p:nvSpPr>
            <p:spPr>
              <a:xfrm>
                <a:off x="6253123" y="2737031"/>
                <a:ext cx="1421307" cy="3084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it-IT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it-IT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</m:e>
                      </m:acc>
                      <m:r>
                        <a:rPr lang="it-IT" sz="20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acc>
                        <m:accPr>
                          <m:chr m:val="̅"/>
                          <m:ctrlPr>
                            <a:rPr lang="it-IT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it-IT" sz="20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acc>
                    </m:oMath>
                  </m:oMathPara>
                </a14:m>
                <a:endParaRPr lang="it-IT" sz="20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617B53B9-0AC8-4E9D-93C4-287111FE6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123" y="2737031"/>
                <a:ext cx="1421307" cy="308482"/>
              </a:xfrm>
              <a:prstGeom prst="rect">
                <a:avLst/>
              </a:prstGeom>
              <a:blipFill>
                <a:blip r:embed="rId6"/>
                <a:stretch>
                  <a:fillRect r="-3433" b="-588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magine 19">
            <a:extLst>
              <a:ext uri="{FF2B5EF4-FFF2-40B4-BE49-F238E27FC236}">
                <a16:creationId xmlns:a16="http://schemas.microsoft.com/office/drawing/2014/main" id="{55863445-5DAF-4D67-883C-21A2BC9A80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4763" y="1784058"/>
            <a:ext cx="1702473" cy="349007"/>
          </a:xfrm>
          <a:prstGeom prst="rect">
            <a:avLst/>
          </a:prstGeom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738536AC-EA85-3BAA-44A8-52452DE485B8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prstClr val="black"/>
                </a:solidFill>
                <a:latin typeface="+mj-lt"/>
              </a:rPr>
              <a:t>2</a:t>
            </a:r>
            <a:r>
              <a:rPr lang="it-IT" dirty="0">
                <a:solidFill>
                  <a:prstClr val="black"/>
                </a:solidFill>
                <a:latin typeface="+mj-lt"/>
              </a:rPr>
              <a:t>° LEGGE DI DE MORGAN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3930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-488377"/>
            <a:ext cx="0" cy="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E02E6123-9A88-43E0-A574-97B721A2CCFA}"/>
              </a:ext>
            </a:extLst>
          </p:cNvPr>
          <p:cNvGrpSpPr/>
          <p:nvPr/>
        </p:nvGrpSpPr>
        <p:grpSpPr>
          <a:xfrm>
            <a:off x="3487748" y="2243411"/>
            <a:ext cx="4793753" cy="2610770"/>
            <a:chOff x="6108913" y="2363391"/>
            <a:chExt cx="4250110" cy="2457196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A1A610E8-A41C-4B72-84DA-B1C162BBC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8913" y="2363391"/>
              <a:ext cx="4250110" cy="2457196"/>
            </a:xfrm>
            <a:prstGeom prst="rect">
              <a:avLst/>
            </a:prstGeom>
          </p:spPr>
        </p:pic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B705AD3A-776E-48C9-B8EA-83B8F031F2D1}"/>
                </a:ext>
              </a:extLst>
            </p:cNvPr>
            <p:cNvSpPr/>
            <p:nvPr/>
          </p:nvSpPr>
          <p:spPr>
            <a:xfrm>
              <a:off x="8734246" y="2641072"/>
              <a:ext cx="1181100" cy="361950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491D7885-6822-4255-AB76-C910BAF6397D}"/>
                </a:ext>
              </a:extLst>
            </p:cNvPr>
            <p:cNvSpPr/>
            <p:nvPr/>
          </p:nvSpPr>
          <p:spPr>
            <a:xfrm>
              <a:off x="7568379" y="4298874"/>
              <a:ext cx="952415" cy="339804"/>
            </a:xfrm>
            <a:prstGeom prst="rect">
              <a:avLst/>
            </a:prstGeom>
            <a:solidFill>
              <a:srgbClr val="3399FF"/>
            </a:solidFill>
            <a:ln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400"/>
            </a:p>
          </p:txBody>
        </p:sp>
      </p:grpSp>
      <p:pic>
        <p:nvPicPr>
          <p:cNvPr id="30" name="Immagine 29">
            <a:extLst>
              <a:ext uri="{FF2B5EF4-FFF2-40B4-BE49-F238E27FC236}">
                <a16:creationId xmlns:a16="http://schemas.microsoft.com/office/drawing/2014/main" id="{8B2EFDEB-C711-4BBB-9DB9-B12B498E1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343" y="1713247"/>
            <a:ext cx="1863591" cy="408215"/>
          </a:xfrm>
          <a:prstGeom prst="rect">
            <a:avLst/>
          </a:prstGeom>
        </p:spPr>
      </p:pic>
      <p:sp>
        <p:nvSpPr>
          <p:cNvPr id="5" name="Titolo 3">
            <a:extLst>
              <a:ext uri="{FF2B5EF4-FFF2-40B4-BE49-F238E27FC236}">
                <a16:creationId xmlns:a16="http://schemas.microsoft.com/office/drawing/2014/main" id="{AE90EA93-4FA6-EE26-8D4D-309533D5C8D9}"/>
              </a:ext>
            </a:extLst>
          </p:cNvPr>
          <p:cNvSpPr txBox="1">
            <a:spLocks/>
          </p:cNvSpPr>
          <p:nvPr/>
        </p:nvSpPr>
        <p:spPr>
          <a:xfrm>
            <a:off x="1027339" y="1256388"/>
            <a:ext cx="10133240" cy="408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rgbClr val="1A2441"/>
                </a:solidFill>
                <a:latin typeface="Raleway" panose="020B0503030101060003" pitchFamily="34" charset="0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prstClr val="black"/>
                </a:solidFill>
                <a:latin typeface="+mj-lt"/>
              </a:rPr>
              <a:t>1</a:t>
            </a:r>
            <a:r>
              <a:rPr lang="it-IT" dirty="0">
                <a:solidFill>
                  <a:prstClr val="black"/>
                </a:solidFill>
                <a:latin typeface="+mj-lt"/>
              </a:rPr>
              <a:t>° LEGGE DI DE MORGAN</a:t>
            </a:r>
            <a:endParaRPr lang="it-IT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2064279"/>
      </p:ext>
    </p:extLst>
  </p:cSld>
  <p:clrMapOvr>
    <a:masterClrMapping/>
  </p:clrMapOvr>
</p:sld>
</file>

<file path=ppt/theme/theme1.xml><?xml version="1.0" encoding="utf-8"?>
<a:theme xmlns:a="http://schemas.openxmlformats.org/drawingml/2006/main" name="DIAPOSITIVA MADRE">
  <a:themeElements>
    <a:clrScheme name="Personalizzato 2">
      <a:dk1>
        <a:srgbClr val="1A2441"/>
      </a:dk1>
      <a:lt1>
        <a:srgbClr val="FFFFFF"/>
      </a:lt1>
      <a:dk2>
        <a:srgbClr val="1A2441"/>
      </a:dk2>
      <a:lt2>
        <a:srgbClr val="DEF1FD"/>
      </a:lt2>
      <a:accent1>
        <a:srgbClr val="23E5BB"/>
      </a:accent1>
      <a:accent2>
        <a:srgbClr val="5BBDF7"/>
      </a:accent2>
      <a:accent3>
        <a:srgbClr val="74A2FF"/>
      </a:accent3>
      <a:accent4>
        <a:srgbClr val="E6394D"/>
      </a:accent4>
      <a:accent5>
        <a:srgbClr val="5B9BD5"/>
      </a:accent5>
      <a:accent6>
        <a:srgbClr val="70AD47"/>
      </a:accent6>
      <a:hlink>
        <a:srgbClr val="1763FF"/>
      </a:hlink>
      <a:folHlink>
        <a:srgbClr val="C490AA"/>
      </a:folHlink>
    </a:clrScheme>
    <a:fontScheme name="Personalizzato 1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</TotalTime>
  <Words>142</Words>
  <Application>Microsoft Office PowerPoint</Application>
  <PresentationFormat>Widescreen</PresentationFormat>
  <Paragraphs>42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 Math</vt:lpstr>
      <vt:lpstr>raleway</vt:lpstr>
      <vt:lpstr>raleway</vt:lpstr>
      <vt:lpstr>Times New Roman</vt:lpstr>
      <vt:lpstr>DIAPOSITIVA MADRE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 corso</dc:title>
  <dc:creator>pc04</dc:creator>
  <cp:lastModifiedBy>ILJA BARSANTI</cp:lastModifiedBy>
  <cp:revision>61</cp:revision>
  <dcterms:created xsi:type="dcterms:W3CDTF">2021-09-17T13:10:49Z</dcterms:created>
  <dcterms:modified xsi:type="dcterms:W3CDTF">2025-07-28T21:07:44Z</dcterms:modified>
</cp:coreProperties>
</file>